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814" r:id="rId1"/>
  </p:sldMasterIdLst>
  <p:notesMasterIdLst>
    <p:notesMasterId r:id="rId13"/>
  </p:notesMasterIdLst>
  <p:sldIdLst>
    <p:sldId id="256" r:id="rId2"/>
    <p:sldId id="257" r:id="rId3"/>
    <p:sldId id="258" r:id="rId4"/>
    <p:sldId id="272" r:id="rId5"/>
    <p:sldId id="273" r:id="rId6"/>
    <p:sldId id="260" r:id="rId7"/>
    <p:sldId id="261" r:id="rId8"/>
    <p:sldId id="262" r:id="rId9"/>
    <p:sldId id="263" r:id="rId10"/>
    <p:sldId id="270" r:id="rId11"/>
    <p:sldId id="274" r:id="rId1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/>
      <a:tcStyle>
        <a:tcBdr/>
        <a:fill>
          <a:solidFill>
            <a:srgbClr val="FF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78"/>
  </p:normalViewPr>
  <p:slideViewPr>
    <p:cSldViewPr snapToGrid="0" snapToObjects="1">
      <p:cViewPr varScale="1">
        <p:scale>
          <a:sx n="120" d="100"/>
          <a:sy n="120" d="100"/>
        </p:scale>
        <p:origin x="200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4FE9D72-0B93-4074-BEE8-AC5EBC4160ED}" type="doc">
      <dgm:prSet loTypeId="urn:microsoft.com/office/officeart/2005/8/layout/process4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C02574DD-43CA-4042-8116-EBF63C64AA3A}">
      <dgm:prSet/>
      <dgm:spPr/>
      <dgm:t>
        <a:bodyPr/>
        <a:lstStyle/>
        <a:p>
          <a:r>
            <a:rPr lang="en-US" b="1"/>
            <a:t>Problem: How to determine house price?</a:t>
          </a:r>
          <a:endParaRPr lang="en-US"/>
        </a:p>
      </dgm:t>
    </dgm:pt>
    <dgm:pt modelId="{37FCF0A9-EDB8-4F50-ABE3-5D6F5BA853DA}" type="parTrans" cxnId="{1BAF42CA-537E-45BF-971C-C8799A05C5AA}">
      <dgm:prSet/>
      <dgm:spPr/>
      <dgm:t>
        <a:bodyPr/>
        <a:lstStyle/>
        <a:p>
          <a:endParaRPr lang="en-US"/>
        </a:p>
      </dgm:t>
    </dgm:pt>
    <dgm:pt modelId="{E648C69D-A335-49D3-9F3F-FE42FE453AF3}" type="sibTrans" cxnId="{1BAF42CA-537E-45BF-971C-C8799A05C5AA}">
      <dgm:prSet/>
      <dgm:spPr/>
      <dgm:t>
        <a:bodyPr/>
        <a:lstStyle/>
        <a:p>
          <a:endParaRPr lang="en-US"/>
        </a:p>
      </dgm:t>
    </dgm:pt>
    <dgm:pt modelId="{3AFC1330-EA57-4DE5-A159-A84001D6044B}">
      <dgm:prSet/>
      <dgm:spPr/>
      <dgm:t>
        <a:bodyPr/>
        <a:lstStyle/>
        <a:p>
          <a:r>
            <a:rPr lang="en-US" b="1"/>
            <a:t>Steps:</a:t>
          </a:r>
          <a:endParaRPr lang="en-US"/>
        </a:p>
      </dgm:t>
    </dgm:pt>
    <dgm:pt modelId="{B169657C-2D42-42C5-95CD-D4E2B076CC0C}" type="parTrans" cxnId="{9C8F797D-9D6C-4EB2-9EF7-14FEA25A80AB}">
      <dgm:prSet/>
      <dgm:spPr/>
      <dgm:t>
        <a:bodyPr/>
        <a:lstStyle/>
        <a:p>
          <a:endParaRPr lang="en-US"/>
        </a:p>
      </dgm:t>
    </dgm:pt>
    <dgm:pt modelId="{DE36AC3D-60DD-4AB8-BB5B-2D3149115729}" type="sibTrans" cxnId="{9C8F797D-9D6C-4EB2-9EF7-14FEA25A80AB}">
      <dgm:prSet/>
      <dgm:spPr/>
      <dgm:t>
        <a:bodyPr/>
        <a:lstStyle/>
        <a:p>
          <a:endParaRPr lang="en-US"/>
        </a:p>
      </dgm:t>
    </dgm:pt>
    <dgm:pt modelId="{1C03C5CF-2FD3-410C-9E26-75B41FA061B9}">
      <dgm:prSet/>
      <dgm:spPr/>
      <dgm:t>
        <a:bodyPr/>
        <a:lstStyle/>
        <a:p>
          <a:r>
            <a:rPr lang="en-US" b="1"/>
            <a:t>Data Cleaning and wrangling</a:t>
          </a:r>
          <a:endParaRPr lang="en-US"/>
        </a:p>
      </dgm:t>
    </dgm:pt>
    <dgm:pt modelId="{C2B91590-EC68-4577-908D-70EF8A59FEBF}" type="parTrans" cxnId="{1BC66659-C68B-4612-9676-67D8BCC086BE}">
      <dgm:prSet/>
      <dgm:spPr/>
      <dgm:t>
        <a:bodyPr/>
        <a:lstStyle/>
        <a:p>
          <a:endParaRPr lang="en-US"/>
        </a:p>
      </dgm:t>
    </dgm:pt>
    <dgm:pt modelId="{AA1EA6A9-A34E-4856-9EDB-4D42CC00F63E}" type="sibTrans" cxnId="{1BC66659-C68B-4612-9676-67D8BCC086BE}">
      <dgm:prSet/>
      <dgm:spPr/>
      <dgm:t>
        <a:bodyPr/>
        <a:lstStyle/>
        <a:p>
          <a:endParaRPr lang="en-US"/>
        </a:p>
      </dgm:t>
    </dgm:pt>
    <dgm:pt modelId="{66B5B2AD-E5DD-46D0-A6F6-4D881E5E21A7}">
      <dgm:prSet/>
      <dgm:spPr/>
      <dgm:t>
        <a:bodyPr/>
        <a:lstStyle/>
        <a:p>
          <a:r>
            <a:rPr lang="en-US" b="1"/>
            <a:t>Exploratory data analysis</a:t>
          </a:r>
          <a:endParaRPr lang="en-US"/>
        </a:p>
      </dgm:t>
    </dgm:pt>
    <dgm:pt modelId="{994D8298-E5F2-4F6E-B8EB-98B2FDAE95DF}" type="parTrans" cxnId="{7EB303B7-4064-4957-A978-852F9583ED2C}">
      <dgm:prSet/>
      <dgm:spPr/>
      <dgm:t>
        <a:bodyPr/>
        <a:lstStyle/>
        <a:p>
          <a:endParaRPr lang="en-US"/>
        </a:p>
      </dgm:t>
    </dgm:pt>
    <dgm:pt modelId="{929CCE34-FB06-4719-A61A-402E809C662D}" type="sibTrans" cxnId="{7EB303B7-4064-4957-A978-852F9583ED2C}">
      <dgm:prSet/>
      <dgm:spPr/>
      <dgm:t>
        <a:bodyPr/>
        <a:lstStyle/>
        <a:p>
          <a:endParaRPr lang="en-US"/>
        </a:p>
      </dgm:t>
    </dgm:pt>
    <dgm:pt modelId="{5623362D-FFDE-44FE-B44E-3A64C126F975}">
      <dgm:prSet/>
      <dgm:spPr/>
      <dgm:t>
        <a:bodyPr/>
        <a:lstStyle/>
        <a:p>
          <a:r>
            <a:rPr lang="en-US" b="1"/>
            <a:t>Statistical analysis</a:t>
          </a:r>
          <a:endParaRPr lang="en-US"/>
        </a:p>
      </dgm:t>
    </dgm:pt>
    <dgm:pt modelId="{6DA8FF4E-9F0E-4C4A-9540-3557031A50C4}" type="parTrans" cxnId="{724572C9-4C31-4BDD-BD41-8AE94BBCDD08}">
      <dgm:prSet/>
      <dgm:spPr/>
      <dgm:t>
        <a:bodyPr/>
        <a:lstStyle/>
        <a:p>
          <a:endParaRPr lang="en-US"/>
        </a:p>
      </dgm:t>
    </dgm:pt>
    <dgm:pt modelId="{5A6E2013-F5B4-4983-930B-16A728DD3BE0}" type="sibTrans" cxnId="{724572C9-4C31-4BDD-BD41-8AE94BBCDD08}">
      <dgm:prSet/>
      <dgm:spPr/>
      <dgm:t>
        <a:bodyPr/>
        <a:lstStyle/>
        <a:p>
          <a:endParaRPr lang="en-US"/>
        </a:p>
      </dgm:t>
    </dgm:pt>
    <dgm:pt modelId="{E9CC2BE3-C164-4DE3-9264-AF5D053876E6}">
      <dgm:prSet/>
      <dgm:spPr/>
      <dgm:t>
        <a:bodyPr/>
        <a:lstStyle/>
        <a:p>
          <a:r>
            <a:rPr lang="en-US" b="1"/>
            <a:t>Machine learning modeling</a:t>
          </a:r>
          <a:endParaRPr lang="en-US"/>
        </a:p>
      </dgm:t>
    </dgm:pt>
    <dgm:pt modelId="{39F2DACF-EA71-4FB1-86EA-1642771A8EC4}" type="parTrans" cxnId="{1FA2F09C-2C1A-473D-A383-EE04454A3562}">
      <dgm:prSet/>
      <dgm:spPr/>
      <dgm:t>
        <a:bodyPr/>
        <a:lstStyle/>
        <a:p>
          <a:endParaRPr lang="en-US"/>
        </a:p>
      </dgm:t>
    </dgm:pt>
    <dgm:pt modelId="{FDF4B7E9-75A5-45C5-8A6E-033BA70504F9}" type="sibTrans" cxnId="{1FA2F09C-2C1A-473D-A383-EE04454A3562}">
      <dgm:prSet/>
      <dgm:spPr/>
      <dgm:t>
        <a:bodyPr/>
        <a:lstStyle/>
        <a:p>
          <a:endParaRPr lang="en-US"/>
        </a:p>
      </dgm:t>
    </dgm:pt>
    <dgm:pt modelId="{9224AD21-E153-40CF-982B-8F573DEA34A3}">
      <dgm:prSet/>
      <dgm:spPr/>
      <dgm:t>
        <a:bodyPr/>
        <a:lstStyle/>
        <a:p>
          <a:r>
            <a:rPr lang="en-US" b="1"/>
            <a:t>Evaluating</a:t>
          </a:r>
          <a:endParaRPr lang="en-US"/>
        </a:p>
      </dgm:t>
    </dgm:pt>
    <dgm:pt modelId="{2A68E0E2-9F59-46E0-BFD9-B48514866160}" type="parTrans" cxnId="{FEE0E459-891D-42B2-8F8E-C0471FF6AF50}">
      <dgm:prSet/>
      <dgm:spPr/>
      <dgm:t>
        <a:bodyPr/>
        <a:lstStyle/>
        <a:p>
          <a:endParaRPr lang="en-US"/>
        </a:p>
      </dgm:t>
    </dgm:pt>
    <dgm:pt modelId="{2A2E00BD-CED1-47F0-8BF1-2700622E2D63}" type="sibTrans" cxnId="{FEE0E459-891D-42B2-8F8E-C0471FF6AF50}">
      <dgm:prSet/>
      <dgm:spPr/>
      <dgm:t>
        <a:bodyPr/>
        <a:lstStyle/>
        <a:p>
          <a:endParaRPr lang="en-US"/>
        </a:p>
      </dgm:t>
    </dgm:pt>
    <dgm:pt modelId="{E378412E-3916-5C4D-9B31-8127D6AA7D53}" type="pres">
      <dgm:prSet presAssocID="{E4FE9D72-0B93-4074-BEE8-AC5EBC4160ED}" presName="Name0" presStyleCnt="0">
        <dgm:presLayoutVars>
          <dgm:dir/>
          <dgm:animLvl val="lvl"/>
          <dgm:resizeHandles val="exact"/>
        </dgm:presLayoutVars>
      </dgm:prSet>
      <dgm:spPr/>
    </dgm:pt>
    <dgm:pt modelId="{1248AD56-34D6-7B4F-B598-470AF3E96C4B}" type="pres">
      <dgm:prSet presAssocID="{9224AD21-E153-40CF-982B-8F573DEA34A3}" presName="boxAndChildren" presStyleCnt="0"/>
      <dgm:spPr/>
    </dgm:pt>
    <dgm:pt modelId="{A86D94B6-A66B-1745-B792-D98F20807244}" type="pres">
      <dgm:prSet presAssocID="{9224AD21-E153-40CF-982B-8F573DEA34A3}" presName="parentTextBox" presStyleLbl="node1" presStyleIdx="0" presStyleCnt="3"/>
      <dgm:spPr/>
    </dgm:pt>
    <dgm:pt modelId="{B5040064-F0E6-374B-9BB9-D933E537D231}" type="pres">
      <dgm:prSet presAssocID="{DE36AC3D-60DD-4AB8-BB5B-2D3149115729}" presName="sp" presStyleCnt="0"/>
      <dgm:spPr/>
    </dgm:pt>
    <dgm:pt modelId="{37E9DEFE-AFFD-9A43-8BBD-7A0A6577B4BE}" type="pres">
      <dgm:prSet presAssocID="{3AFC1330-EA57-4DE5-A159-A84001D6044B}" presName="arrowAndChildren" presStyleCnt="0"/>
      <dgm:spPr/>
    </dgm:pt>
    <dgm:pt modelId="{D150690F-F15F-1645-AB2A-B6E98EE7344D}" type="pres">
      <dgm:prSet presAssocID="{3AFC1330-EA57-4DE5-A159-A84001D6044B}" presName="parentTextArrow" presStyleLbl="node1" presStyleIdx="0" presStyleCnt="3"/>
      <dgm:spPr/>
    </dgm:pt>
    <dgm:pt modelId="{A3FC1ACF-2E69-474C-A584-53257BF0B1FB}" type="pres">
      <dgm:prSet presAssocID="{3AFC1330-EA57-4DE5-A159-A84001D6044B}" presName="arrow" presStyleLbl="node1" presStyleIdx="1" presStyleCnt="3"/>
      <dgm:spPr/>
    </dgm:pt>
    <dgm:pt modelId="{8BCA47D9-F08D-8640-A23E-53A017A5F7DC}" type="pres">
      <dgm:prSet presAssocID="{3AFC1330-EA57-4DE5-A159-A84001D6044B}" presName="descendantArrow" presStyleCnt="0"/>
      <dgm:spPr/>
    </dgm:pt>
    <dgm:pt modelId="{529CD482-FCB1-7846-9B6B-84440E96EE7F}" type="pres">
      <dgm:prSet presAssocID="{1C03C5CF-2FD3-410C-9E26-75B41FA061B9}" presName="childTextArrow" presStyleLbl="fgAccFollowNode1" presStyleIdx="0" presStyleCnt="4">
        <dgm:presLayoutVars>
          <dgm:bulletEnabled val="1"/>
        </dgm:presLayoutVars>
      </dgm:prSet>
      <dgm:spPr/>
    </dgm:pt>
    <dgm:pt modelId="{36ACFE57-7904-2142-AA12-FEE37C21A494}" type="pres">
      <dgm:prSet presAssocID="{66B5B2AD-E5DD-46D0-A6F6-4D881E5E21A7}" presName="childTextArrow" presStyleLbl="fgAccFollowNode1" presStyleIdx="1" presStyleCnt="4">
        <dgm:presLayoutVars>
          <dgm:bulletEnabled val="1"/>
        </dgm:presLayoutVars>
      </dgm:prSet>
      <dgm:spPr/>
    </dgm:pt>
    <dgm:pt modelId="{96C8C5DB-5AE1-8B4F-8F96-65105492BC76}" type="pres">
      <dgm:prSet presAssocID="{5623362D-FFDE-44FE-B44E-3A64C126F975}" presName="childTextArrow" presStyleLbl="fgAccFollowNode1" presStyleIdx="2" presStyleCnt="4">
        <dgm:presLayoutVars>
          <dgm:bulletEnabled val="1"/>
        </dgm:presLayoutVars>
      </dgm:prSet>
      <dgm:spPr/>
    </dgm:pt>
    <dgm:pt modelId="{F1F7CE58-18E1-614D-8F8E-98E7683210AE}" type="pres">
      <dgm:prSet presAssocID="{E9CC2BE3-C164-4DE3-9264-AF5D053876E6}" presName="childTextArrow" presStyleLbl="fgAccFollowNode1" presStyleIdx="3" presStyleCnt="4">
        <dgm:presLayoutVars>
          <dgm:bulletEnabled val="1"/>
        </dgm:presLayoutVars>
      </dgm:prSet>
      <dgm:spPr/>
    </dgm:pt>
    <dgm:pt modelId="{DF6E9F30-5F3C-FD42-B832-8A30F46220BC}" type="pres">
      <dgm:prSet presAssocID="{E648C69D-A335-49D3-9F3F-FE42FE453AF3}" presName="sp" presStyleCnt="0"/>
      <dgm:spPr/>
    </dgm:pt>
    <dgm:pt modelId="{3F8B341A-D93A-C842-B831-C8C3DE0F046B}" type="pres">
      <dgm:prSet presAssocID="{C02574DD-43CA-4042-8116-EBF63C64AA3A}" presName="arrowAndChildren" presStyleCnt="0"/>
      <dgm:spPr/>
    </dgm:pt>
    <dgm:pt modelId="{8C7714E0-D610-A14E-908E-B8F6C8BE4CB2}" type="pres">
      <dgm:prSet presAssocID="{C02574DD-43CA-4042-8116-EBF63C64AA3A}" presName="parentTextArrow" presStyleLbl="node1" presStyleIdx="2" presStyleCnt="3"/>
      <dgm:spPr/>
    </dgm:pt>
  </dgm:ptLst>
  <dgm:cxnLst>
    <dgm:cxn modelId="{44019F12-D821-EC4A-A8B6-EB95BA532A06}" type="presOf" srcId="{5623362D-FFDE-44FE-B44E-3A64C126F975}" destId="{96C8C5DB-5AE1-8B4F-8F96-65105492BC76}" srcOrd="0" destOrd="0" presId="urn:microsoft.com/office/officeart/2005/8/layout/process4"/>
    <dgm:cxn modelId="{86355018-6DF3-7D45-AE62-731FCDF3164E}" type="presOf" srcId="{66B5B2AD-E5DD-46D0-A6F6-4D881E5E21A7}" destId="{36ACFE57-7904-2142-AA12-FEE37C21A494}" srcOrd="0" destOrd="0" presId="urn:microsoft.com/office/officeart/2005/8/layout/process4"/>
    <dgm:cxn modelId="{32EFB41E-3D3C-EF46-BCEE-07FF0B71E155}" type="presOf" srcId="{C02574DD-43CA-4042-8116-EBF63C64AA3A}" destId="{8C7714E0-D610-A14E-908E-B8F6C8BE4CB2}" srcOrd="0" destOrd="0" presId="urn:microsoft.com/office/officeart/2005/8/layout/process4"/>
    <dgm:cxn modelId="{9DD73E37-D1D6-104B-8244-62033CAC640A}" type="presOf" srcId="{E9CC2BE3-C164-4DE3-9264-AF5D053876E6}" destId="{F1F7CE58-18E1-614D-8F8E-98E7683210AE}" srcOrd="0" destOrd="0" presId="urn:microsoft.com/office/officeart/2005/8/layout/process4"/>
    <dgm:cxn modelId="{9AAB5859-611B-E341-BE42-D1D62F0CB22D}" type="presOf" srcId="{9224AD21-E153-40CF-982B-8F573DEA34A3}" destId="{A86D94B6-A66B-1745-B792-D98F20807244}" srcOrd="0" destOrd="0" presId="urn:microsoft.com/office/officeart/2005/8/layout/process4"/>
    <dgm:cxn modelId="{1BC66659-C68B-4612-9676-67D8BCC086BE}" srcId="{3AFC1330-EA57-4DE5-A159-A84001D6044B}" destId="{1C03C5CF-2FD3-410C-9E26-75B41FA061B9}" srcOrd="0" destOrd="0" parTransId="{C2B91590-EC68-4577-908D-70EF8A59FEBF}" sibTransId="{AA1EA6A9-A34E-4856-9EDB-4D42CC00F63E}"/>
    <dgm:cxn modelId="{FEE0E459-891D-42B2-8F8E-C0471FF6AF50}" srcId="{E4FE9D72-0B93-4074-BEE8-AC5EBC4160ED}" destId="{9224AD21-E153-40CF-982B-8F573DEA34A3}" srcOrd="2" destOrd="0" parTransId="{2A68E0E2-9F59-46E0-BFD9-B48514866160}" sibTransId="{2A2E00BD-CED1-47F0-8BF1-2700622E2D63}"/>
    <dgm:cxn modelId="{9C8F797D-9D6C-4EB2-9EF7-14FEA25A80AB}" srcId="{E4FE9D72-0B93-4074-BEE8-AC5EBC4160ED}" destId="{3AFC1330-EA57-4DE5-A159-A84001D6044B}" srcOrd="1" destOrd="0" parTransId="{B169657C-2D42-42C5-95CD-D4E2B076CC0C}" sibTransId="{DE36AC3D-60DD-4AB8-BB5B-2D3149115729}"/>
    <dgm:cxn modelId="{8E0D499B-D9AF-BD45-ABE8-676F43A26A2A}" type="presOf" srcId="{3AFC1330-EA57-4DE5-A159-A84001D6044B}" destId="{D150690F-F15F-1645-AB2A-B6E98EE7344D}" srcOrd="0" destOrd="0" presId="urn:microsoft.com/office/officeart/2005/8/layout/process4"/>
    <dgm:cxn modelId="{1FA2F09C-2C1A-473D-A383-EE04454A3562}" srcId="{3AFC1330-EA57-4DE5-A159-A84001D6044B}" destId="{E9CC2BE3-C164-4DE3-9264-AF5D053876E6}" srcOrd="3" destOrd="0" parTransId="{39F2DACF-EA71-4FB1-86EA-1642771A8EC4}" sibTransId="{FDF4B7E9-75A5-45C5-8A6E-033BA70504F9}"/>
    <dgm:cxn modelId="{7EB303B7-4064-4957-A978-852F9583ED2C}" srcId="{3AFC1330-EA57-4DE5-A159-A84001D6044B}" destId="{66B5B2AD-E5DD-46D0-A6F6-4D881E5E21A7}" srcOrd="1" destOrd="0" parTransId="{994D8298-E5F2-4F6E-B8EB-98B2FDAE95DF}" sibTransId="{929CCE34-FB06-4719-A61A-402E809C662D}"/>
    <dgm:cxn modelId="{D92202BA-3D0E-2C4C-A899-DA863DAE6907}" type="presOf" srcId="{E4FE9D72-0B93-4074-BEE8-AC5EBC4160ED}" destId="{E378412E-3916-5C4D-9B31-8127D6AA7D53}" srcOrd="0" destOrd="0" presId="urn:microsoft.com/office/officeart/2005/8/layout/process4"/>
    <dgm:cxn modelId="{3ACB71BF-1423-4F46-935A-5458B739D7E6}" type="presOf" srcId="{3AFC1330-EA57-4DE5-A159-A84001D6044B}" destId="{A3FC1ACF-2E69-474C-A584-53257BF0B1FB}" srcOrd="1" destOrd="0" presId="urn:microsoft.com/office/officeart/2005/8/layout/process4"/>
    <dgm:cxn modelId="{5824E7C2-4A2A-0E44-A366-DF589697DFF4}" type="presOf" srcId="{1C03C5CF-2FD3-410C-9E26-75B41FA061B9}" destId="{529CD482-FCB1-7846-9B6B-84440E96EE7F}" srcOrd="0" destOrd="0" presId="urn:microsoft.com/office/officeart/2005/8/layout/process4"/>
    <dgm:cxn modelId="{724572C9-4C31-4BDD-BD41-8AE94BBCDD08}" srcId="{3AFC1330-EA57-4DE5-A159-A84001D6044B}" destId="{5623362D-FFDE-44FE-B44E-3A64C126F975}" srcOrd="2" destOrd="0" parTransId="{6DA8FF4E-9F0E-4C4A-9540-3557031A50C4}" sibTransId="{5A6E2013-F5B4-4983-930B-16A728DD3BE0}"/>
    <dgm:cxn modelId="{1BAF42CA-537E-45BF-971C-C8799A05C5AA}" srcId="{E4FE9D72-0B93-4074-BEE8-AC5EBC4160ED}" destId="{C02574DD-43CA-4042-8116-EBF63C64AA3A}" srcOrd="0" destOrd="0" parTransId="{37FCF0A9-EDB8-4F50-ABE3-5D6F5BA853DA}" sibTransId="{E648C69D-A335-49D3-9F3F-FE42FE453AF3}"/>
    <dgm:cxn modelId="{A9B9381E-2B38-8448-9166-F2D5268F7473}" type="presParOf" srcId="{E378412E-3916-5C4D-9B31-8127D6AA7D53}" destId="{1248AD56-34D6-7B4F-B598-470AF3E96C4B}" srcOrd="0" destOrd="0" presId="urn:microsoft.com/office/officeart/2005/8/layout/process4"/>
    <dgm:cxn modelId="{FE7D3EDF-796D-2540-B54B-533EA07CEC2A}" type="presParOf" srcId="{1248AD56-34D6-7B4F-B598-470AF3E96C4B}" destId="{A86D94B6-A66B-1745-B792-D98F20807244}" srcOrd="0" destOrd="0" presId="urn:microsoft.com/office/officeart/2005/8/layout/process4"/>
    <dgm:cxn modelId="{1C7CF675-0CE8-4741-8183-7E0637F359A0}" type="presParOf" srcId="{E378412E-3916-5C4D-9B31-8127D6AA7D53}" destId="{B5040064-F0E6-374B-9BB9-D933E537D231}" srcOrd="1" destOrd="0" presId="urn:microsoft.com/office/officeart/2005/8/layout/process4"/>
    <dgm:cxn modelId="{F1FED3C7-BB2F-AD46-AE9E-58B4B66D5ACF}" type="presParOf" srcId="{E378412E-3916-5C4D-9B31-8127D6AA7D53}" destId="{37E9DEFE-AFFD-9A43-8BBD-7A0A6577B4BE}" srcOrd="2" destOrd="0" presId="urn:microsoft.com/office/officeart/2005/8/layout/process4"/>
    <dgm:cxn modelId="{5263B48E-AD99-DA44-9EBD-8CDF6D79354D}" type="presParOf" srcId="{37E9DEFE-AFFD-9A43-8BBD-7A0A6577B4BE}" destId="{D150690F-F15F-1645-AB2A-B6E98EE7344D}" srcOrd="0" destOrd="0" presId="urn:microsoft.com/office/officeart/2005/8/layout/process4"/>
    <dgm:cxn modelId="{5C824380-5DC1-6B43-8C45-E6DCA558D113}" type="presParOf" srcId="{37E9DEFE-AFFD-9A43-8BBD-7A0A6577B4BE}" destId="{A3FC1ACF-2E69-474C-A584-53257BF0B1FB}" srcOrd="1" destOrd="0" presId="urn:microsoft.com/office/officeart/2005/8/layout/process4"/>
    <dgm:cxn modelId="{B96F9F0A-F5F4-8842-B98B-A7976A6C2120}" type="presParOf" srcId="{37E9DEFE-AFFD-9A43-8BBD-7A0A6577B4BE}" destId="{8BCA47D9-F08D-8640-A23E-53A017A5F7DC}" srcOrd="2" destOrd="0" presId="urn:microsoft.com/office/officeart/2005/8/layout/process4"/>
    <dgm:cxn modelId="{734FDCFA-F0CB-FD4B-B1E3-1FA5601F6BA3}" type="presParOf" srcId="{8BCA47D9-F08D-8640-A23E-53A017A5F7DC}" destId="{529CD482-FCB1-7846-9B6B-84440E96EE7F}" srcOrd="0" destOrd="0" presId="urn:microsoft.com/office/officeart/2005/8/layout/process4"/>
    <dgm:cxn modelId="{E0AE0FD6-DA67-2A49-989F-ED147C62A138}" type="presParOf" srcId="{8BCA47D9-F08D-8640-A23E-53A017A5F7DC}" destId="{36ACFE57-7904-2142-AA12-FEE37C21A494}" srcOrd="1" destOrd="0" presId="urn:microsoft.com/office/officeart/2005/8/layout/process4"/>
    <dgm:cxn modelId="{4546B29C-BF00-7C41-9846-F01B11CB0685}" type="presParOf" srcId="{8BCA47D9-F08D-8640-A23E-53A017A5F7DC}" destId="{96C8C5DB-5AE1-8B4F-8F96-65105492BC76}" srcOrd="2" destOrd="0" presId="urn:microsoft.com/office/officeart/2005/8/layout/process4"/>
    <dgm:cxn modelId="{8515A777-84A0-224C-A0DD-459D3924AC35}" type="presParOf" srcId="{8BCA47D9-F08D-8640-A23E-53A017A5F7DC}" destId="{F1F7CE58-18E1-614D-8F8E-98E7683210AE}" srcOrd="3" destOrd="0" presId="urn:microsoft.com/office/officeart/2005/8/layout/process4"/>
    <dgm:cxn modelId="{4EF9BF04-F2BB-8B4F-80C6-826883B0CFD6}" type="presParOf" srcId="{E378412E-3916-5C4D-9B31-8127D6AA7D53}" destId="{DF6E9F30-5F3C-FD42-B832-8A30F46220BC}" srcOrd="3" destOrd="0" presId="urn:microsoft.com/office/officeart/2005/8/layout/process4"/>
    <dgm:cxn modelId="{BA39A6C5-AE9E-9844-807F-B2C00C49A5BE}" type="presParOf" srcId="{E378412E-3916-5C4D-9B31-8127D6AA7D53}" destId="{3F8B341A-D93A-C842-B831-C8C3DE0F046B}" srcOrd="4" destOrd="0" presId="urn:microsoft.com/office/officeart/2005/8/layout/process4"/>
    <dgm:cxn modelId="{02197A7C-A3BC-F441-B784-FD577C506284}" type="presParOf" srcId="{3F8B341A-D93A-C842-B831-C8C3DE0F046B}" destId="{8C7714E0-D610-A14E-908E-B8F6C8BE4CB2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4FE9D72-0B93-4074-BEE8-AC5EBC4160ED}" type="doc">
      <dgm:prSet loTypeId="urn:microsoft.com/office/officeart/2005/8/layout/h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02574DD-43CA-4042-8116-EBF63C64AA3A}">
      <dgm:prSet/>
      <dgm:spPr/>
      <dgm:t>
        <a:bodyPr/>
        <a:lstStyle/>
        <a:p>
          <a:r>
            <a:rPr lang="en-US" b="1" dirty="0"/>
            <a:t>Data Wrangling</a:t>
          </a:r>
          <a:endParaRPr lang="en-US" dirty="0"/>
        </a:p>
      </dgm:t>
    </dgm:pt>
    <dgm:pt modelId="{37FCF0A9-EDB8-4F50-ABE3-5D6F5BA853DA}" type="parTrans" cxnId="{1BAF42CA-537E-45BF-971C-C8799A05C5AA}">
      <dgm:prSet/>
      <dgm:spPr/>
      <dgm:t>
        <a:bodyPr/>
        <a:lstStyle/>
        <a:p>
          <a:endParaRPr lang="en-US"/>
        </a:p>
      </dgm:t>
    </dgm:pt>
    <dgm:pt modelId="{E648C69D-A335-49D3-9F3F-FE42FE453AF3}" type="sibTrans" cxnId="{1BAF42CA-537E-45BF-971C-C8799A05C5AA}">
      <dgm:prSet/>
      <dgm:spPr/>
      <dgm:t>
        <a:bodyPr/>
        <a:lstStyle/>
        <a:p>
          <a:endParaRPr lang="en-US"/>
        </a:p>
      </dgm:t>
    </dgm:pt>
    <dgm:pt modelId="{3AFC1330-EA57-4DE5-A159-A84001D6044B}">
      <dgm:prSet/>
      <dgm:spPr/>
      <dgm:t>
        <a:bodyPr/>
        <a:lstStyle/>
        <a:p>
          <a:r>
            <a:rPr lang="en-US" b="1" dirty="0"/>
            <a:t>EDA</a:t>
          </a:r>
          <a:endParaRPr lang="en-US" dirty="0"/>
        </a:p>
      </dgm:t>
    </dgm:pt>
    <dgm:pt modelId="{B169657C-2D42-42C5-95CD-D4E2B076CC0C}" type="parTrans" cxnId="{9C8F797D-9D6C-4EB2-9EF7-14FEA25A80AB}">
      <dgm:prSet/>
      <dgm:spPr/>
      <dgm:t>
        <a:bodyPr/>
        <a:lstStyle/>
        <a:p>
          <a:endParaRPr lang="en-US"/>
        </a:p>
      </dgm:t>
    </dgm:pt>
    <dgm:pt modelId="{DE36AC3D-60DD-4AB8-BB5B-2D3149115729}" type="sibTrans" cxnId="{9C8F797D-9D6C-4EB2-9EF7-14FEA25A80AB}">
      <dgm:prSet/>
      <dgm:spPr/>
      <dgm:t>
        <a:bodyPr/>
        <a:lstStyle/>
        <a:p>
          <a:endParaRPr lang="en-US"/>
        </a:p>
      </dgm:t>
    </dgm:pt>
    <dgm:pt modelId="{1C03C5CF-2FD3-410C-9E26-75B41FA061B9}">
      <dgm:prSet/>
      <dgm:spPr/>
      <dgm:t>
        <a:bodyPr/>
        <a:lstStyle/>
        <a:p>
          <a:r>
            <a:rPr lang="en-US"/>
            <a:t>Create Visualizations</a:t>
          </a:r>
        </a:p>
      </dgm:t>
    </dgm:pt>
    <dgm:pt modelId="{C2B91590-EC68-4577-908D-70EF8A59FEBF}" type="parTrans" cxnId="{1BC66659-C68B-4612-9676-67D8BCC086BE}">
      <dgm:prSet/>
      <dgm:spPr/>
      <dgm:t>
        <a:bodyPr/>
        <a:lstStyle/>
        <a:p>
          <a:endParaRPr lang="en-US"/>
        </a:p>
      </dgm:t>
    </dgm:pt>
    <dgm:pt modelId="{AA1EA6A9-A34E-4856-9EDB-4D42CC00F63E}" type="sibTrans" cxnId="{1BC66659-C68B-4612-9676-67D8BCC086BE}">
      <dgm:prSet/>
      <dgm:spPr/>
      <dgm:t>
        <a:bodyPr/>
        <a:lstStyle/>
        <a:p>
          <a:endParaRPr lang="en-US"/>
        </a:p>
      </dgm:t>
    </dgm:pt>
    <dgm:pt modelId="{9224AD21-E153-40CF-982B-8F573DEA34A3}">
      <dgm:prSet/>
      <dgm:spPr/>
      <dgm:t>
        <a:bodyPr/>
        <a:lstStyle/>
        <a:p>
          <a:r>
            <a:rPr lang="en-US" b="1" dirty="0"/>
            <a:t>Statistical Analysis</a:t>
          </a:r>
          <a:endParaRPr lang="en-US" dirty="0"/>
        </a:p>
      </dgm:t>
    </dgm:pt>
    <dgm:pt modelId="{2A68E0E2-9F59-46E0-BFD9-B48514866160}" type="parTrans" cxnId="{FEE0E459-891D-42B2-8F8E-C0471FF6AF50}">
      <dgm:prSet/>
      <dgm:spPr/>
      <dgm:t>
        <a:bodyPr/>
        <a:lstStyle/>
        <a:p>
          <a:endParaRPr lang="en-US"/>
        </a:p>
      </dgm:t>
    </dgm:pt>
    <dgm:pt modelId="{2A2E00BD-CED1-47F0-8BF1-2700622E2D63}" type="sibTrans" cxnId="{FEE0E459-891D-42B2-8F8E-C0471FF6AF50}">
      <dgm:prSet/>
      <dgm:spPr/>
      <dgm:t>
        <a:bodyPr/>
        <a:lstStyle/>
        <a:p>
          <a:endParaRPr lang="en-US"/>
        </a:p>
      </dgm:t>
    </dgm:pt>
    <dgm:pt modelId="{3E1D30E4-A7CC-1E49-9FB7-B632BD002BE1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/>
            <a:t>Process Missing Data</a:t>
          </a:r>
        </a:p>
      </dgm:t>
    </dgm:pt>
    <dgm:pt modelId="{1764E562-6DE8-AC46-BBE7-116BD681FF3C}" type="parTrans" cxnId="{098562A2-F736-A44C-A77D-301516FF2586}">
      <dgm:prSet/>
      <dgm:spPr/>
      <dgm:t>
        <a:bodyPr/>
        <a:lstStyle/>
        <a:p>
          <a:endParaRPr lang="en-US"/>
        </a:p>
      </dgm:t>
    </dgm:pt>
    <dgm:pt modelId="{D03BF27B-763A-6C40-AF90-03A4BBCCC0C6}" type="sibTrans" cxnId="{098562A2-F736-A44C-A77D-301516FF2586}">
      <dgm:prSet/>
      <dgm:spPr/>
      <dgm:t>
        <a:bodyPr/>
        <a:lstStyle/>
        <a:p>
          <a:endParaRPr lang="en-US"/>
        </a:p>
      </dgm:t>
    </dgm:pt>
    <dgm:pt modelId="{24C621DF-547B-3C4C-8CE7-4ACF181F566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/>
            <a:t>Preprocess categorical data to dummy table</a:t>
          </a:r>
          <a:endParaRPr lang="en-US" b="1"/>
        </a:p>
      </dgm:t>
    </dgm:pt>
    <dgm:pt modelId="{687A8931-4C34-3645-A849-2C1066B58C14}" type="parTrans" cxnId="{BBA52149-7A80-4B40-AB57-B8D276C9A0AD}">
      <dgm:prSet/>
      <dgm:spPr/>
      <dgm:t>
        <a:bodyPr/>
        <a:lstStyle/>
        <a:p>
          <a:endParaRPr lang="en-US"/>
        </a:p>
      </dgm:t>
    </dgm:pt>
    <dgm:pt modelId="{2AA0BA48-F9C4-9D4F-80C4-366E102ECD51}" type="sibTrans" cxnId="{BBA52149-7A80-4B40-AB57-B8D276C9A0AD}">
      <dgm:prSet/>
      <dgm:spPr/>
      <dgm:t>
        <a:bodyPr/>
        <a:lstStyle/>
        <a:p>
          <a:endParaRPr lang="en-US"/>
        </a:p>
      </dgm:t>
    </dgm:pt>
    <dgm:pt modelId="{9D10DD6C-F18B-8045-9F57-E4F3C6A3B722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/>
            <a:t>Normalize data</a:t>
          </a:r>
        </a:p>
      </dgm:t>
    </dgm:pt>
    <dgm:pt modelId="{0168FA6A-1CCA-AC40-8B96-A63336E49B48}" type="parTrans" cxnId="{E4879E40-5976-DC46-9E32-A882CEF3DA97}">
      <dgm:prSet/>
      <dgm:spPr/>
      <dgm:t>
        <a:bodyPr/>
        <a:lstStyle/>
        <a:p>
          <a:endParaRPr lang="en-US"/>
        </a:p>
      </dgm:t>
    </dgm:pt>
    <dgm:pt modelId="{64DB638D-D430-9F4A-8226-59388079C2F5}" type="sibTrans" cxnId="{E4879E40-5976-DC46-9E32-A882CEF3DA97}">
      <dgm:prSet/>
      <dgm:spPr/>
      <dgm:t>
        <a:bodyPr/>
        <a:lstStyle/>
        <a:p>
          <a:endParaRPr lang="en-US"/>
        </a:p>
      </dgm:t>
    </dgm:pt>
    <dgm:pt modelId="{90BD9446-F6CB-2949-98FE-2A1903737AB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b="1"/>
        </a:p>
      </dgm:t>
    </dgm:pt>
    <dgm:pt modelId="{0C1C380E-6E63-9840-8CA8-45E15DB83DD2}" type="parTrans" cxnId="{B7299FEC-33F4-1A4C-908E-9366837BAE47}">
      <dgm:prSet/>
      <dgm:spPr/>
      <dgm:t>
        <a:bodyPr/>
        <a:lstStyle/>
        <a:p>
          <a:endParaRPr lang="en-US"/>
        </a:p>
      </dgm:t>
    </dgm:pt>
    <dgm:pt modelId="{E88BD587-BA3B-BB4B-907D-02B9333CD7F5}" type="sibTrans" cxnId="{B7299FEC-33F4-1A4C-908E-9366837BAE47}">
      <dgm:prSet/>
      <dgm:spPr/>
      <dgm:t>
        <a:bodyPr/>
        <a:lstStyle/>
        <a:p>
          <a:endParaRPr lang="en-US"/>
        </a:p>
      </dgm:t>
    </dgm:pt>
    <dgm:pt modelId="{982211A8-3B8F-734B-A4F2-EE99856097AB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b="1"/>
        </a:p>
      </dgm:t>
    </dgm:pt>
    <dgm:pt modelId="{0898EC26-CFD3-5C48-938A-F50F297D685A}" type="parTrans" cxnId="{51A487FF-19C9-904F-8D7D-3834086B699D}">
      <dgm:prSet/>
      <dgm:spPr/>
      <dgm:t>
        <a:bodyPr/>
        <a:lstStyle/>
        <a:p>
          <a:endParaRPr lang="en-US"/>
        </a:p>
      </dgm:t>
    </dgm:pt>
    <dgm:pt modelId="{119E501C-E875-A64C-B87E-2FC2D9E394DB}" type="sibTrans" cxnId="{51A487FF-19C9-904F-8D7D-3834086B699D}">
      <dgm:prSet/>
      <dgm:spPr/>
      <dgm:t>
        <a:bodyPr/>
        <a:lstStyle/>
        <a:p>
          <a:endParaRPr lang="en-US"/>
        </a:p>
      </dgm:t>
    </dgm:pt>
    <dgm:pt modelId="{470B9533-1AB7-FD42-8CCB-FE67C7B6D54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/>
            <a:t>Perform Outlier Treatment</a:t>
          </a:r>
        </a:p>
      </dgm:t>
    </dgm:pt>
    <dgm:pt modelId="{0205439B-CE39-314B-905F-08685DF16010}" type="parTrans" cxnId="{65C36F9B-7626-FE4F-B881-DD0962820DCD}">
      <dgm:prSet/>
      <dgm:spPr/>
      <dgm:t>
        <a:bodyPr/>
        <a:lstStyle/>
        <a:p>
          <a:endParaRPr lang="en-US"/>
        </a:p>
      </dgm:t>
    </dgm:pt>
    <dgm:pt modelId="{D096137D-D0EF-4444-881E-3F14D3DC6979}" type="sibTrans" cxnId="{65C36F9B-7626-FE4F-B881-DD0962820DCD}">
      <dgm:prSet/>
      <dgm:spPr/>
      <dgm:t>
        <a:bodyPr/>
        <a:lstStyle/>
        <a:p>
          <a:endParaRPr lang="en-US"/>
        </a:p>
      </dgm:t>
    </dgm:pt>
    <dgm:pt modelId="{E3444837-AB0C-B34E-A469-0335F5313FF1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/>
        </a:p>
      </dgm:t>
    </dgm:pt>
    <dgm:pt modelId="{862741E7-7E11-6747-A86F-1F50716E29B9}" type="parTrans" cxnId="{6960D41B-B9BB-5E4F-961A-69CC0882ED78}">
      <dgm:prSet/>
      <dgm:spPr/>
      <dgm:t>
        <a:bodyPr/>
        <a:lstStyle/>
        <a:p>
          <a:endParaRPr lang="en-US"/>
        </a:p>
      </dgm:t>
    </dgm:pt>
    <dgm:pt modelId="{DEB400A1-A5C7-844C-B84B-4B0A197CA068}" type="sibTrans" cxnId="{6960D41B-B9BB-5E4F-961A-69CC0882ED78}">
      <dgm:prSet/>
      <dgm:spPr/>
      <dgm:t>
        <a:bodyPr/>
        <a:lstStyle/>
        <a:p>
          <a:endParaRPr lang="en-US"/>
        </a:p>
      </dgm:t>
    </dgm:pt>
    <dgm:pt modelId="{5221B9DD-0FD0-CF48-9765-DCDE1EF411FB}">
      <dgm:prSet/>
      <dgm:spPr/>
      <dgm:t>
        <a:bodyPr/>
        <a:lstStyle/>
        <a:p>
          <a:r>
            <a:rPr lang="en-US"/>
            <a:t>Check for correlated features</a:t>
          </a:r>
        </a:p>
      </dgm:t>
    </dgm:pt>
    <dgm:pt modelId="{14A1FB32-8F40-3340-AFF6-BC403657EADA}" type="sibTrans" cxnId="{EF98DC18-CFD1-5544-8FB6-B67E72CAC9BC}">
      <dgm:prSet/>
      <dgm:spPr/>
      <dgm:t>
        <a:bodyPr/>
        <a:lstStyle/>
        <a:p>
          <a:endParaRPr lang="en-US"/>
        </a:p>
      </dgm:t>
    </dgm:pt>
    <dgm:pt modelId="{AB364B97-EF11-D94C-83EE-46FD10C2B4C3}" type="parTrans" cxnId="{EF98DC18-CFD1-5544-8FB6-B67E72CAC9BC}">
      <dgm:prSet/>
      <dgm:spPr/>
      <dgm:t>
        <a:bodyPr/>
        <a:lstStyle/>
        <a:p>
          <a:endParaRPr lang="en-US"/>
        </a:p>
      </dgm:t>
    </dgm:pt>
    <dgm:pt modelId="{6C1ADAA1-BE50-1F4B-9A5B-61E59F7E2B71}">
      <dgm:prSet/>
      <dgm:spPr/>
      <dgm:t>
        <a:bodyPr/>
        <a:lstStyle/>
        <a:p>
          <a:endParaRPr lang="en-US"/>
        </a:p>
      </dgm:t>
    </dgm:pt>
    <dgm:pt modelId="{C8C5E0E1-6A47-BB41-B464-7E73E78A9EAB}" type="parTrans" cxnId="{5CA5966B-9DAC-E04C-98BB-142C1CDF9CA1}">
      <dgm:prSet/>
      <dgm:spPr/>
      <dgm:t>
        <a:bodyPr/>
        <a:lstStyle/>
        <a:p>
          <a:endParaRPr lang="en-US"/>
        </a:p>
      </dgm:t>
    </dgm:pt>
    <dgm:pt modelId="{971A6936-5756-1F48-9967-8406FE27C9C1}" type="sibTrans" cxnId="{5CA5966B-9DAC-E04C-98BB-142C1CDF9CA1}">
      <dgm:prSet/>
      <dgm:spPr/>
      <dgm:t>
        <a:bodyPr/>
        <a:lstStyle/>
        <a:p>
          <a:endParaRPr lang="en-US"/>
        </a:p>
      </dgm:t>
    </dgm:pt>
    <dgm:pt modelId="{068D7407-0951-B440-88C4-D2E2CA225369}">
      <dgm:prSet/>
      <dgm:spPr/>
      <dgm:t>
        <a:bodyPr/>
        <a:lstStyle/>
        <a:p>
          <a:r>
            <a:rPr lang="en-US"/>
            <a:t>Get data structured for analysis and modeling</a:t>
          </a:r>
        </a:p>
      </dgm:t>
    </dgm:pt>
    <dgm:pt modelId="{44B3A0B4-BED6-6A44-90A3-AF2A42FB276A}" type="parTrans" cxnId="{59AA3300-49A3-C44B-AF97-DC64CC28C070}">
      <dgm:prSet/>
      <dgm:spPr/>
      <dgm:t>
        <a:bodyPr/>
        <a:lstStyle/>
        <a:p>
          <a:endParaRPr lang="en-US"/>
        </a:p>
      </dgm:t>
    </dgm:pt>
    <dgm:pt modelId="{40D3C641-07E1-DE4C-A95F-DBC2AE43CBBA}" type="sibTrans" cxnId="{59AA3300-49A3-C44B-AF97-DC64CC28C070}">
      <dgm:prSet/>
      <dgm:spPr/>
      <dgm:t>
        <a:bodyPr/>
        <a:lstStyle/>
        <a:p>
          <a:endParaRPr lang="en-US"/>
        </a:p>
      </dgm:t>
    </dgm:pt>
    <dgm:pt modelId="{98A9390A-02ED-724E-9EB8-725DD89FACA8}">
      <dgm:prSet/>
      <dgm:spPr/>
      <dgm:t>
        <a:bodyPr/>
        <a:lstStyle/>
        <a:p>
          <a:endParaRPr lang="en-US"/>
        </a:p>
      </dgm:t>
    </dgm:pt>
    <dgm:pt modelId="{4C22E727-4A45-1F48-9FE6-25FDDAACCD19}" type="parTrans" cxnId="{F8FD060E-34D1-724D-90B3-77414AAAD5CB}">
      <dgm:prSet/>
      <dgm:spPr/>
      <dgm:t>
        <a:bodyPr/>
        <a:lstStyle/>
        <a:p>
          <a:endParaRPr lang="en-US"/>
        </a:p>
      </dgm:t>
    </dgm:pt>
    <dgm:pt modelId="{9035F72D-47BC-2C48-8D6F-583FDA36266E}" type="sibTrans" cxnId="{F8FD060E-34D1-724D-90B3-77414AAAD5CB}">
      <dgm:prSet/>
      <dgm:spPr/>
      <dgm:t>
        <a:bodyPr/>
        <a:lstStyle/>
        <a:p>
          <a:endParaRPr lang="en-US"/>
        </a:p>
      </dgm:t>
    </dgm:pt>
    <dgm:pt modelId="{E6E6467E-FBA0-4C45-ACA4-AE4B63840434}">
      <dgm:prSet/>
      <dgm:spPr/>
      <dgm:t>
        <a:bodyPr/>
        <a:lstStyle/>
        <a:p>
          <a:r>
            <a:rPr lang="en-US"/>
            <a:t>Hypothesis Testing</a:t>
          </a:r>
        </a:p>
      </dgm:t>
    </dgm:pt>
    <dgm:pt modelId="{50A105F2-F32B-F947-A345-54E6CA7F7859}" type="parTrans" cxnId="{F02F9691-AB62-904E-AEFE-A6E2E2F4119B}">
      <dgm:prSet/>
      <dgm:spPr/>
      <dgm:t>
        <a:bodyPr/>
        <a:lstStyle/>
        <a:p>
          <a:endParaRPr lang="en-US"/>
        </a:p>
      </dgm:t>
    </dgm:pt>
    <dgm:pt modelId="{00EE19F3-7402-E347-ADD7-6713BDA9CE10}" type="sibTrans" cxnId="{F02F9691-AB62-904E-AEFE-A6E2E2F4119B}">
      <dgm:prSet/>
      <dgm:spPr/>
      <dgm:t>
        <a:bodyPr/>
        <a:lstStyle/>
        <a:p>
          <a:endParaRPr lang="en-US"/>
        </a:p>
      </dgm:t>
    </dgm:pt>
    <dgm:pt modelId="{CCAC6361-955F-9E43-9243-6EAA1A3FB2C0}">
      <dgm:prSet/>
      <dgm:spPr/>
      <dgm:t>
        <a:bodyPr/>
        <a:lstStyle/>
        <a:p>
          <a:endParaRPr lang="en-US"/>
        </a:p>
      </dgm:t>
    </dgm:pt>
    <dgm:pt modelId="{D551DF10-BC3F-2741-A997-CF0AC9C44E9D}" type="parTrans" cxnId="{8B54D00A-63A3-FE4D-A81E-2AA4768815AC}">
      <dgm:prSet/>
      <dgm:spPr/>
      <dgm:t>
        <a:bodyPr/>
        <a:lstStyle/>
        <a:p>
          <a:endParaRPr lang="en-US"/>
        </a:p>
      </dgm:t>
    </dgm:pt>
    <dgm:pt modelId="{909F8287-5020-5849-B015-326EB6EF6AB5}" type="sibTrans" cxnId="{8B54D00A-63A3-FE4D-A81E-2AA4768815AC}">
      <dgm:prSet/>
      <dgm:spPr/>
      <dgm:t>
        <a:bodyPr/>
        <a:lstStyle/>
        <a:p>
          <a:endParaRPr lang="en-US"/>
        </a:p>
      </dgm:t>
    </dgm:pt>
    <dgm:pt modelId="{F8C060EF-9D07-1242-B670-66ADA995633B}">
      <dgm:prSet/>
      <dgm:spPr/>
      <dgm:t>
        <a:bodyPr/>
        <a:lstStyle/>
        <a:p>
          <a:r>
            <a:rPr lang="en-US"/>
            <a:t>Analyze Trends</a:t>
          </a:r>
        </a:p>
      </dgm:t>
    </dgm:pt>
    <dgm:pt modelId="{FA45BAD6-DE34-E24A-9334-5D193F693016}" type="parTrans" cxnId="{0D28A911-6081-9B49-973F-55CFBF56F2B2}">
      <dgm:prSet/>
      <dgm:spPr/>
      <dgm:t>
        <a:bodyPr/>
        <a:lstStyle/>
        <a:p>
          <a:endParaRPr lang="en-US"/>
        </a:p>
      </dgm:t>
    </dgm:pt>
    <dgm:pt modelId="{74E2388B-19C8-A74C-AC44-5E2B17EE5A2C}" type="sibTrans" cxnId="{0D28A911-6081-9B49-973F-55CFBF56F2B2}">
      <dgm:prSet/>
      <dgm:spPr/>
      <dgm:t>
        <a:bodyPr/>
        <a:lstStyle/>
        <a:p>
          <a:endParaRPr lang="en-US"/>
        </a:p>
      </dgm:t>
    </dgm:pt>
    <dgm:pt modelId="{161855FE-9419-EF4B-AF54-5152298AF134}">
      <dgm:prSet/>
      <dgm:spPr/>
      <dgm:t>
        <a:bodyPr/>
        <a:lstStyle/>
        <a:p>
          <a:endParaRPr lang="en-US"/>
        </a:p>
      </dgm:t>
    </dgm:pt>
    <dgm:pt modelId="{64F431D9-82BC-4E4F-8F94-CF769EFC99E0}" type="parTrans" cxnId="{6FBAD493-CEE2-2A42-BC66-49E746572A2A}">
      <dgm:prSet/>
      <dgm:spPr/>
      <dgm:t>
        <a:bodyPr/>
        <a:lstStyle/>
        <a:p>
          <a:endParaRPr lang="en-US"/>
        </a:p>
      </dgm:t>
    </dgm:pt>
    <dgm:pt modelId="{E8A27C5F-DC22-EA41-BB51-DEE25C5BD04F}" type="sibTrans" cxnId="{6FBAD493-CEE2-2A42-BC66-49E746572A2A}">
      <dgm:prSet/>
      <dgm:spPr/>
      <dgm:t>
        <a:bodyPr/>
        <a:lstStyle/>
        <a:p>
          <a:endParaRPr lang="en-US"/>
        </a:p>
      </dgm:t>
    </dgm:pt>
    <dgm:pt modelId="{5B186034-1CB1-F64D-A5E4-97E3B4967694}">
      <dgm:prSet/>
      <dgm:spPr/>
      <dgm:t>
        <a:bodyPr/>
        <a:lstStyle/>
        <a:p>
          <a:endParaRPr lang="en-US"/>
        </a:p>
      </dgm:t>
    </dgm:pt>
    <dgm:pt modelId="{D5533484-98CD-1C4D-9302-B830276F0635}" type="parTrans" cxnId="{52D44139-FDB8-7F43-BC12-B5FFDDC85845}">
      <dgm:prSet/>
      <dgm:spPr/>
    </dgm:pt>
    <dgm:pt modelId="{8F2A66AB-8EB7-4E4F-9C9F-9AEF8C488EA2}" type="sibTrans" cxnId="{52D44139-FDB8-7F43-BC12-B5FFDDC85845}">
      <dgm:prSet/>
      <dgm:spPr/>
      <dgm:t>
        <a:bodyPr/>
        <a:lstStyle/>
        <a:p>
          <a:endParaRPr lang="en-US"/>
        </a:p>
      </dgm:t>
    </dgm:pt>
    <dgm:pt modelId="{804DE409-30B3-9044-B8DE-DD3EEDBD934A}" type="pres">
      <dgm:prSet presAssocID="{E4FE9D72-0B93-4074-BEE8-AC5EBC4160ED}" presName="Name0" presStyleCnt="0">
        <dgm:presLayoutVars>
          <dgm:dir/>
          <dgm:animLvl val="lvl"/>
          <dgm:resizeHandles val="exact"/>
        </dgm:presLayoutVars>
      </dgm:prSet>
      <dgm:spPr/>
    </dgm:pt>
    <dgm:pt modelId="{DC452E6C-D00B-6646-96F7-CD408224C7A3}" type="pres">
      <dgm:prSet presAssocID="{C02574DD-43CA-4042-8116-EBF63C64AA3A}" presName="composite" presStyleCnt="0"/>
      <dgm:spPr/>
    </dgm:pt>
    <dgm:pt modelId="{20A6D418-4CB5-D44E-88E3-7CD3D26D7E2C}" type="pres">
      <dgm:prSet presAssocID="{C02574DD-43CA-4042-8116-EBF63C64AA3A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E8E60EC9-7C74-D947-A0B2-9C40C30D7387}" type="pres">
      <dgm:prSet presAssocID="{C02574DD-43CA-4042-8116-EBF63C64AA3A}" presName="desTx" presStyleLbl="alignAccFollowNode1" presStyleIdx="0" presStyleCnt="3">
        <dgm:presLayoutVars>
          <dgm:bulletEnabled val="1"/>
        </dgm:presLayoutVars>
      </dgm:prSet>
      <dgm:spPr/>
    </dgm:pt>
    <dgm:pt modelId="{CAA4AD83-D08F-7A48-AA43-54746CED4C63}" type="pres">
      <dgm:prSet presAssocID="{E648C69D-A335-49D3-9F3F-FE42FE453AF3}" presName="space" presStyleCnt="0"/>
      <dgm:spPr/>
    </dgm:pt>
    <dgm:pt modelId="{BE214121-88B1-174F-8C26-5945DFB8E52D}" type="pres">
      <dgm:prSet presAssocID="{3AFC1330-EA57-4DE5-A159-A84001D6044B}" presName="composite" presStyleCnt="0"/>
      <dgm:spPr/>
    </dgm:pt>
    <dgm:pt modelId="{3A72E513-9FF9-5E49-A39F-8280E36730FA}" type="pres">
      <dgm:prSet presAssocID="{3AFC1330-EA57-4DE5-A159-A84001D6044B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F72FF149-C027-AD48-B144-1CA7AAF28771}" type="pres">
      <dgm:prSet presAssocID="{3AFC1330-EA57-4DE5-A159-A84001D6044B}" presName="desTx" presStyleLbl="alignAccFollowNode1" presStyleIdx="1" presStyleCnt="3">
        <dgm:presLayoutVars>
          <dgm:bulletEnabled val="1"/>
        </dgm:presLayoutVars>
      </dgm:prSet>
      <dgm:spPr/>
    </dgm:pt>
    <dgm:pt modelId="{709D97D3-844E-974D-B7A1-54DAC4A5EC30}" type="pres">
      <dgm:prSet presAssocID="{DE36AC3D-60DD-4AB8-BB5B-2D3149115729}" presName="space" presStyleCnt="0"/>
      <dgm:spPr/>
    </dgm:pt>
    <dgm:pt modelId="{00B790DC-CE48-9D41-8C22-F14BF5AA7C89}" type="pres">
      <dgm:prSet presAssocID="{9224AD21-E153-40CF-982B-8F573DEA34A3}" presName="composite" presStyleCnt="0"/>
      <dgm:spPr/>
    </dgm:pt>
    <dgm:pt modelId="{B019BCD6-D976-CB43-99E9-5CC2BB96F12B}" type="pres">
      <dgm:prSet presAssocID="{9224AD21-E153-40CF-982B-8F573DEA34A3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1927EA9A-7765-3345-839A-6E809B6566A8}" type="pres">
      <dgm:prSet presAssocID="{9224AD21-E153-40CF-982B-8F573DEA34A3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59AA3300-49A3-C44B-AF97-DC64CC28C070}" srcId="{3AFC1330-EA57-4DE5-A159-A84001D6044B}" destId="{068D7407-0951-B440-88C4-D2E2CA225369}" srcOrd="4" destOrd="0" parTransId="{44B3A0B4-BED6-6A44-90A3-AF2A42FB276A}" sibTransId="{40D3C641-07E1-DE4C-A95F-DBC2AE43CBBA}"/>
    <dgm:cxn modelId="{8B54D00A-63A3-FE4D-A81E-2AA4768815AC}" srcId="{9224AD21-E153-40CF-982B-8F573DEA34A3}" destId="{CCAC6361-955F-9E43-9243-6EAA1A3FB2C0}" srcOrd="2" destOrd="0" parTransId="{D551DF10-BC3F-2741-A997-CF0AC9C44E9D}" sibTransId="{909F8287-5020-5849-B015-326EB6EF6AB5}"/>
    <dgm:cxn modelId="{F8FD060E-34D1-724D-90B3-77414AAAD5CB}" srcId="{3AFC1330-EA57-4DE5-A159-A84001D6044B}" destId="{98A9390A-02ED-724E-9EB8-725DD89FACA8}" srcOrd="3" destOrd="0" parTransId="{4C22E727-4A45-1F48-9FE6-25FDDAACCD19}" sibTransId="{9035F72D-47BC-2C48-8D6F-583FDA36266E}"/>
    <dgm:cxn modelId="{6B584B0F-4FC7-9D4A-9593-19426B63B4FC}" type="presOf" srcId="{3AFC1330-EA57-4DE5-A159-A84001D6044B}" destId="{3A72E513-9FF9-5E49-A39F-8280E36730FA}" srcOrd="0" destOrd="0" presId="urn:microsoft.com/office/officeart/2005/8/layout/hList1"/>
    <dgm:cxn modelId="{5150EF10-0BEC-1648-8BCD-929A4409C617}" type="presOf" srcId="{90BD9446-F6CB-2949-98FE-2A1903737AB6}" destId="{E8E60EC9-7C74-D947-A0B2-9C40C30D7387}" srcOrd="0" destOrd="1" presId="urn:microsoft.com/office/officeart/2005/8/layout/hList1"/>
    <dgm:cxn modelId="{0D28A911-6081-9B49-973F-55CFBF56F2B2}" srcId="{9224AD21-E153-40CF-982B-8F573DEA34A3}" destId="{F8C060EF-9D07-1242-B670-66ADA995633B}" srcOrd="3" destOrd="0" parTransId="{FA45BAD6-DE34-E24A-9334-5D193F693016}" sibTransId="{74E2388B-19C8-A74C-AC44-5E2B17EE5A2C}"/>
    <dgm:cxn modelId="{EF98DC18-CFD1-5544-8FB6-B67E72CAC9BC}" srcId="{3AFC1330-EA57-4DE5-A159-A84001D6044B}" destId="{5221B9DD-0FD0-CF48-9765-DCDE1EF411FB}" srcOrd="2" destOrd="0" parTransId="{AB364B97-EF11-D94C-83EE-46FD10C2B4C3}" sibTransId="{14A1FB32-8F40-3340-AFF6-BC403657EADA}"/>
    <dgm:cxn modelId="{6960D41B-B9BB-5E4F-961A-69CC0882ED78}" srcId="{C02574DD-43CA-4042-8116-EBF63C64AA3A}" destId="{E3444837-AB0C-B34E-A469-0335F5313FF1}" srcOrd="5" destOrd="0" parTransId="{862741E7-7E11-6747-A86F-1F50716E29B9}" sibTransId="{DEB400A1-A5C7-844C-B84B-4B0A197CA068}"/>
    <dgm:cxn modelId="{52D44139-FDB8-7F43-BC12-B5FFDDC85845}" srcId="{9224AD21-E153-40CF-982B-8F573DEA34A3}" destId="{5B186034-1CB1-F64D-A5E4-97E3B4967694}" srcOrd="1" destOrd="0" parTransId="{D5533484-98CD-1C4D-9302-B830276F0635}" sibTransId="{8F2A66AB-8EB7-4E4F-9C9F-9AEF8C488EA2}"/>
    <dgm:cxn modelId="{333E223A-BF63-BD4E-B976-116A3E2C30BD}" type="presOf" srcId="{9D10DD6C-F18B-8045-9F57-E4F3C6A3B722}" destId="{E8E60EC9-7C74-D947-A0B2-9C40C30D7387}" srcOrd="0" destOrd="4" presId="urn:microsoft.com/office/officeart/2005/8/layout/hList1"/>
    <dgm:cxn modelId="{E4879E40-5976-DC46-9E32-A882CEF3DA97}" srcId="{C02574DD-43CA-4042-8116-EBF63C64AA3A}" destId="{9D10DD6C-F18B-8045-9F57-E4F3C6A3B722}" srcOrd="4" destOrd="0" parTransId="{0168FA6A-1CCA-AC40-8B96-A63336E49B48}" sibTransId="{64DB638D-D430-9F4A-8226-59388079C2F5}"/>
    <dgm:cxn modelId="{BBA52149-7A80-4B40-AB57-B8D276C9A0AD}" srcId="{C02574DD-43CA-4042-8116-EBF63C64AA3A}" destId="{24C621DF-547B-3C4C-8CE7-4ACF181F5666}" srcOrd="2" destOrd="0" parTransId="{687A8931-4C34-3645-A849-2C1066B58C14}" sibTransId="{2AA0BA48-F9C4-9D4F-80C4-366E102ECD51}"/>
    <dgm:cxn modelId="{20CEEF4D-AC41-794F-A86E-8F8CECD8965C}" type="presOf" srcId="{E4FE9D72-0B93-4074-BEE8-AC5EBC4160ED}" destId="{804DE409-30B3-9044-B8DE-DD3EEDBD934A}" srcOrd="0" destOrd="0" presId="urn:microsoft.com/office/officeart/2005/8/layout/hList1"/>
    <dgm:cxn modelId="{0E3FBD4E-4FB5-894B-B09D-B125752BB108}" type="presOf" srcId="{9224AD21-E153-40CF-982B-8F573DEA34A3}" destId="{B019BCD6-D976-CB43-99E9-5CC2BB96F12B}" srcOrd="0" destOrd="0" presId="urn:microsoft.com/office/officeart/2005/8/layout/hList1"/>
    <dgm:cxn modelId="{3CD70E54-23E9-F94B-9315-692B4545BD9A}" type="presOf" srcId="{1C03C5CF-2FD3-410C-9E26-75B41FA061B9}" destId="{F72FF149-C027-AD48-B144-1CA7AAF28771}" srcOrd="0" destOrd="0" presId="urn:microsoft.com/office/officeart/2005/8/layout/hList1"/>
    <dgm:cxn modelId="{1BC66659-C68B-4612-9676-67D8BCC086BE}" srcId="{3AFC1330-EA57-4DE5-A159-A84001D6044B}" destId="{1C03C5CF-2FD3-410C-9E26-75B41FA061B9}" srcOrd="0" destOrd="0" parTransId="{C2B91590-EC68-4577-908D-70EF8A59FEBF}" sibTransId="{AA1EA6A9-A34E-4856-9EDB-4D42CC00F63E}"/>
    <dgm:cxn modelId="{FEE0E459-891D-42B2-8F8E-C0471FF6AF50}" srcId="{E4FE9D72-0B93-4074-BEE8-AC5EBC4160ED}" destId="{9224AD21-E153-40CF-982B-8F573DEA34A3}" srcOrd="2" destOrd="0" parTransId="{2A68E0E2-9F59-46E0-BFD9-B48514866160}" sibTransId="{2A2E00BD-CED1-47F0-8BF1-2700622E2D63}"/>
    <dgm:cxn modelId="{5CA5966B-9DAC-E04C-98BB-142C1CDF9CA1}" srcId="{3AFC1330-EA57-4DE5-A159-A84001D6044B}" destId="{6C1ADAA1-BE50-1F4B-9A5B-61E59F7E2B71}" srcOrd="1" destOrd="0" parTransId="{C8C5E0E1-6A47-BB41-B464-7E73E78A9EAB}" sibTransId="{971A6936-5756-1F48-9967-8406FE27C9C1}"/>
    <dgm:cxn modelId="{68817D74-960A-2346-A703-D7C336995844}" type="presOf" srcId="{F8C060EF-9D07-1242-B670-66ADA995633B}" destId="{1927EA9A-7765-3345-839A-6E809B6566A8}" srcOrd="0" destOrd="3" presId="urn:microsoft.com/office/officeart/2005/8/layout/hList1"/>
    <dgm:cxn modelId="{B6501678-546B-D641-94A4-6C43B8C1691F}" type="presOf" srcId="{982211A8-3B8F-734B-A4F2-EE99856097AB}" destId="{E8E60EC9-7C74-D947-A0B2-9C40C30D7387}" srcOrd="0" destOrd="3" presId="urn:microsoft.com/office/officeart/2005/8/layout/hList1"/>
    <dgm:cxn modelId="{9C8F797D-9D6C-4EB2-9EF7-14FEA25A80AB}" srcId="{E4FE9D72-0B93-4074-BEE8-AC5EBC4160ED}" destId="{3AFC1330-EA57-4DE5-A159-A84001D6044B}" srcOrd="1" destOrd="0" parTransId="{B169657C-2D42-42C5-95CD-D4E2B076CC0C}" sibTransId="{DE36AC3D-60DD-4AB8-BB5B-2D3149115729}"/>
    <dgm:cxn modelId="{B6E8F583-AFBE-C841-94F8-43B671950617}" type="presOf" srcId="{068D7407-0951-B440-88C4-D2E2CA225369}" destId="{F72FF149-C027-AD48-B144-1CA7AAF28771}" srcOrd="0" destOrd="4" presId="urn:microsoft.com/office/officeart/2005/8/layout/hList1"/>
    <dgm:cxn modelId="{5EA73488-3F45-DD4E-A6C3-D3E9DA639CEF}" type="presOf" srcId="{E6E6467E-FBA0-4C45-ACA4-AE4B63840434}" destId="{1927EA9A-7765-3345-839A-6E809B6566A8}" srcOrd="0" destOrd="0" presId="urn:microsoft.com/office/officeart/2005/8/layout/hList1"/>
    <dgm:cxn modelId="{0322E489-57C4-A14E-91E6-CA0872B2F5CB}" type="presOf" srcId="{6C1ADAA1-BE50-1F4B-9A5B-61E59F7E2B71}" destId="{F72FF149-C027-AD48-B144-1CA7AAF28771}" srcOrd="0" destOrd="1" presId="urn:microsoft.com/office/officeart/2005/8/layout/hList1"/>
    <dgm:cxn modelId="{22292690-F776-9E4A-93F8-BF0406EE82D8}" type="presOf" srcId="{C02574DD-43CA-4042-8116-EBF63C64AA3A}" destId="{20A6D418-4CB5-D44E-88E3-7CD3D26D7E2C}" srcOrd="0" destOrd="0" presId="urn:microsoft.com/office/officeart/2005/8/layout/hList1"/>
    <dgm:cxn modelId="{F02F9691-AB62-904E-AEFE-A6E2E2F4119B}" srcId="{9224AD21-E153-40CF-982B-8F573DEA34A3}" destId="{E6E6467E-FBA0-4C45-ACA4-AE4B63840434}" srcOrd="0" destOrd="0" parTransId="{50A105F2-F32B-F947-A345-54E6CA7F7859}" sibTransId="{00EE19F3-7402-E347-ADD7-6713BDA9CE10}"/>
    <dgm:cxn modelId="{6FBAD493-CEE2-2A42-BC66-49E746572A2A}" srcId="{9224AD21-E153-40CF-982B-8F573DEA34A3}" destId="{161855FE-9419-EF4B-AF54-5152298AF134}" srcOrd="4" destOrd="0" parTransId="{64F431D9-82BC-4E4F-8F94-CF769EFC99E0}" sibTransId="{E8A27C5F-DC22-EA41-BB51-DEE25C5BD04F}"/>
    <dgm:cxn modelId="{65C36F9B-7626-FE4F-B881-DD0962820DCD}" srcId="{C02574DD-43CA-4042-8116-EBF63C64AA3A}" destId="{470B9533-1AB7-FD42-8CCB-FE67C7B6D547}" srcOrd="6" destOrd="0" parTransId="{0205439B-CE39-314B-905F-08685DF16010}" sibTransId="{D096137D-D0EF-4444-881E-3F14D3DC6979}"/>
    <dgm:cxn modelId="{098562A2-F736-A44C-A77D-301516FF2586}" srcId="{C02574DD-43CA-4042-8116-EBF63C64AA3A}" destId="{3E1D30E4-A7CC-1E49-9FB7-B632BD002BE1}" srcOrd="0" destOrd="0" parTransId="{1764E562-6DE8-AC46-BBE7-116BD681FF3C}" sibTransId="{D03BF27B-763A-6C40-AF90-03A4BBCCC0C6}"/>
    <dgm:cxn modelId="{424A6EB2-0CCD-C748-AF54-580183DDE079}" type="presOf" srcId="{5B186034-1CB1-F64D-A5E4-97E3B4967694}" destId="{1927EA9A-7765-3345-839A-6E809B6566A8}" srcOrd="0" destOrd="1" presId="urn:microsoft.com/office/officeart/2005/8/layout/hList1"/>
    <dgm:cxn modelId="{180625C7-9E55-E54B-BCC4-2086A7FB57C7}" type="presOf" srcId="{E3444837-AB0C-B34E-A469-0335F5313FF1}" destId="{E8E60EC9-7C74-D947-A0B2-9C40C30D7387}" srcOrd="0" destOrd="5" presId="urn:microsoft.com/office/officeart/2005/8/layout/hList1"/>
    <dgm:cxn modelId="{1BAF42CA-537E-45BF-971C-C8799A05C5AA}" srcId="{E4FE9D72-0B93-4074-BEE8-AC5EBC4160ED}" destId="{C02574DD-43CA-4042-8116-EBF63C64AA3A}" srcOrd="0" destOrd="0" parTransId="{37FCF0A9-EDB8-4F50-ABE3-5D6F5BA853DA}" sibTransId="{E648C69D-A335-49D3-9F3F-FE42FE453AF3}"/>
    <dgm:cxn modelId="{BB69F3CC-2686-9642-ABA8-05E99C033BB5}" type="presOf" srcId="{24C621DF-547B-3C4C-8CE7-4ACF181F5666}" destId="{E8E60EC9-7C74-D947-A0B2-9C40C30D7387}" srcOrd="0" destOrd="2" presId="urn:microsoft.com/office/officeart/2005/8/layout/hList1"/>
    <dgm:cxn modelId="{AC7787D8-6849-6C4F-A52C-17DAD6A10AD6}" type="presOf" srcId="{3E1D30E4-A7CC-1E49-9FB7-B632BD002BE1}" destId="{E8E60EC9-7C74-D947-A0B2-9C40C30D7387}" srcOrd="0" destOrd="0" presId="urn:microsoft.com/office/officeart/2005/8/layout/hList1"/>
    <dgm:cxn modelId="{D94019E4-BBBD-444D-BCAC-A65DD8EAF696}" type="presOf" srcId="{98A9390A-02ED-724E-9EB8-725DD89FACA8}" destId="{F72FF149-C027-AD48-B144-1CA7AAF28771}" srcOrd="0" destOrd="3" presId="urn:microsoft.com/office/officeart/2005/8/layout/hList1"/>
    <dgm:cxn modelId="{CA0D95E7-2FB1-5949-8973-D14D38075252}" type="presOf" srcId="{470B9533-1AB7-FD42-8CCB-FE67C7B6D547}" destId="{E8E60EC9-7C74-D947-A0B2-9C40C30D7387}" srcOrd="0" destOrd="6" presId="urn:microsoft.com/office/officeart/2005/8/layout/hList1"/>
    <dgm:cxn modelId="{697842EA-CEFC-7E43-83D3-5C10F1D391A5}" type="presOf" srcId="{161855FE-9419-EF4B-AF54-5152298AF134}" destId="{1927EA9A-7765-3345-839A-6E809B6566A8}" srcOrd="0" destOrd="4" presId="urn:microsoft.com/office/officeart/2005/8/layout/hList1"/>
    <dgm:cxn modelId="{B7299FEC-33F4-1A4C-908E-9366837BAE47}" srcId="{C02574DD-43CA-4042-8116-EBF63C64AA3A}" destId="{90BD9446-F6CB-2949-98FE-2A1903737AB6}" srcOrd="1" destOrd="0" parTransId="{0C1C380E-6E63-9840-8CA8-45E15DB83DD2}" sibTransId="{E88BD587-BA3B-BB4B-907D-02B9333CD7F5}"/>
    <dgm:cxn modelId="{EAF77DED-24F9-4B48-B28C-2337FC029577}" type="presOf" srcId="{5221B9DD-0FD0-CF48-9765-DCDE1EF411FB}" destId="{F72FF149-C027-AD48-B144-1CA7AAF28771}" srcOrd="0" destOrd="2" presId="urn:microsoft.com/office/officeart/2005/8/layout/hList1"/>
    <dgm:cxn modelId="{F7417DEF-42E8-BF46-94A6-F31AC773D956}" type="presOf" srcId="{CCAC6361-955F-9E43-9243-6EAA1A3FB2C0}" destId="{1927EA9A-7765-3345-839A-6E809B6566A8}" srcOrd="0" destOrd="2" presId="urn:microsoft.com/office/officeart/2005/8/layout/hList1"/>
    <dgm:cxn modelId="{51A487FF-19C9-904F-8D7D-3834086B699D}" srcId="{C02574DD-43CA-4042-8116-EBF63C64AA3A}" destId="{982211A8-3B8F-734B-A4F2-EE99856097AB}" srcOrd="3" destOrd="0" parTransId="{0898EC26-CFD3-5C48-938A-F50F297D685A}" sibTransId="{119E501C-E875-A64C-B87E-2FC2D9E394DB}"/>
    <dgm:cxn modelId="{9ED6526B-8AA9-B343-AB5E-6F972D9F5671}" type="presParOf" srcId="{804DE409-30B3-9044-B8DE-DD3EEDBD934A}" destId="{DC452E6C-D00B-6646-96F7-CD408224C7A3}" srcOrd="0" destOrd="0" presId="urn:microsoft.com/office/officeart/2005/8/layout/hList1"/>
    <dgm:cxn modelId="{C32FDFF0-6C5D-5F40-BE6D-CE01DEBE0DD5}" type="presParOf" srcId="{DC452E6C-D00B-6646-96F7-CD408224C7A3}" destId="{20A6D418-4CB5-D44E-88E3-7CD3D26D7E2C}" srcOrd="0" destOrd="0" presId="urn:microsoft.com/office/officeart/2005/8/layout/hList1"/>
    <dgm:cxn modelId="{ABBC7724-72E9-2442-A8DB-1640AD586016}" type="presParOf" srcId="{DC452E6C-D00B-6646-96F7-CD408224C7A3}" destId="{E8E60EC9-7C74-D947-A0B2-9C40C30D7387}" srcOrd="1" destOrd="0" presId="urn:microsoft.com/office/officeart/2005/8/layout/hList1"/>
    <dgm:cxn modelId="{2065FAF7-1F33-CC44-B381-19DC4827CDD2}" type="presParOf" srcId="{804DE409-30B3-9044-B8DE-DD3EEDBD934A}" destId="{CAA4AD83-D08F-7A48-AA43-54746CED4C63}" srcOrd="1" destOrd="0" presId="urn:microsoft.com/office/officeart/2005/8/layout/hList1"/>
    <dgm:cxn modelId="{2D72391C-C25E-7D4C-AD67-DF2086441A0C}" type="presParOf" srcId="{804DE409-30B3-9044-B8DE-DD3EEDBD934A}" destId="{BE214121-88B1-174F-8C26-5945DFB8E52D}" srcOrd="2" destOrd="0" presId="urn:microsoft.com/office/officeart/2005/8/layout/hList1"/>
    <dgm:cxn modelId="{3E449DB2-5489-DC48-A0A8-FD37CFA58A48}" type="presParOf" srcId="{BE214121-88B1-174F-8C26-5945DFB8E52D}" destId="{3A72E513-9FF9-5E49-A39F-8280E36730FA}" srcOrd="0" destOrd="0" presId="urn:microsoft.com/office/officeart/2005/8/layout/hList1"/>
    <dgm:cxn modelId="{9D13DB5E-2951-EF46-A0EB-B29533D1ECA1}" type="presParOf" srcId="{BE214121-88B1-174F-8C26-5945DFB8E52D}" destId="{F72FF149-C027-AD48-B144-1CA7AAF28771}" srcOrd="1" destOrd="0" presId="urn:microsoft.com/office/officeart/2005/8/layout/hList1"/>
    <dgm:cxn modelId="{EFB2D263-460C-C04F-8135-0986BDDBCD42}" type="presParOf" srcId="{804DE409-30B3-9044-B8DE-DD3EEDBD934A}" destId="{709D97D3-844E-974D-B7A1-54DAC4A5EC30}" srcOrd="3" destOrd="0" presId="urn:microsoft.com/office/officeart/2005/8/layout/hList1"/>
    <dgm:cxn modelId="{3FEE8567-6E0E-D24D-980C-E982FD3A9724}" type="presParOf" srcId="{804DE409-30B3-9044-B8DE-DD3EEDBD934A}" destId="{00B790DC-CE48-9D41-8C22-F14BF5AA7C89}" srcOrd="4" destOrd="0" presId="urn:microsoft.com/office/officeart/2005/8/layout/hList1"/>
    <dgm:cxn modelId="{A7FA2FC3-A3FC-3245-AE4A-3D6F281A317A}" type="presParOf" srcId="{00B790DC-CE48-9D41-8C22-F14BF5AA7C89}" destId="{B019BCD6-D976-CB43-99E9-5CC2BB96F12B}" srcOrd="0" destOrd="0" presId="urn:microsoft.com/office/officeart/2005/8/layout/hList1"/>
    <dgm:cxn modelId="{73252482-80B2-7849-96E3-F260EBCD2E40}" type="presParOf" srcId="{00B790DC-CE48-9D41-8C22-F14BF5AA7C89}" destId="{1927EA9A-7765-3345-839A-6E809B6566A8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4FE9D72-0B93-4074-BEE8-AC5EBC4160ED}" type="doc">
      <dgm:prSet loTypeId="urn:microsoft.com/office/officeart/2005/8/layout/hList1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C02574DD-43CA-4042-8116-EBF63C64AA3A}">
      <dgm:prSet/>
      <dgm:spPr/>
      <dgm:t>
        <a:bodyPr/>
        <a:lstStyle/>
        <a:p>
          <a:r>
            <a:rPr lang="en-US" b="1" dirty="0"/>
            <a:t>Machine Learning</a:t>
          </a:r>
          <a:endParaRPr lang="en-US" dirty="0"/>
        </a:p>
      </dgm:t>
    </dgm:pt>
    <dgm:pt modelId="{37FCF0A9-EDB8-4F50-ABE3-5D6F5BA853DA}" type="parTrans" cxnId="{1BAF42CA-537E-45BF-971C-C8799A05C5AA}">
      <dgm:prSet/>
      <dgm:spPr/>
      <dgm:t>
        <a:bodyPr/>
        <a:lstStyle/>
        <a:p>
          <a:endParaRPr lang="en-US"/>
        </a:p>
      </dgm:t>
    </dgm:pt>
    <dgm:pt modelId="{E648C69D-A335-49D3-9F3F-FE42FE453AF3}" type="sibTrans" cxnId="{1BAF42CA-537E-45BF-971C-C8799A05C5AA}">
      <dgm:prSet/>
      <dgm:spPr/>
      <dgm:t>
        <a:bodyPr/>
        <a:lstStyle/>
        <a:p>
          <a:endParaRPr lang="en-US"/>
        </a:p>
      </dgm:t>
    </dgm:pt>
    <dgm:pt modelId="{3AFC1330-EA57-4DE5-A159-A84001D6044B}">
      <dgm:prSet/>
      <dgm:spPr/>
      <dgm:t>
        <a:bodyPr/>
        <a:lstStyle/>
        <a:p>
          <a:r>
            <a:rPr lang="en-US" b="1" dirty="0"/>
            <a:t>Evaluation</a:t>
          </a:r>
          <a:endParaRPr lang="en-US" dirty="0"/>
        </a:p>
      </dgm:t>
    </dgm:pt>
    <dgm:pt modelId="{B169657C-2D42-42C5-95CD-D4E2B076CC0C}" type="parTrans" cxnId="{9C8F797D-9D6C-4EB2-9EF7-14FEA25A80AB}">
      <dgm:prSet/>
      <dgm:spPr/>
      <dgm:t>
        <a:bodyPr/>
        <a:lstStyle/>
        <a:p>
          <a:endParaRPr lang="en-US"/>
        </a:p>
      </dgm:t>
    </dgm:pt>
    <dgm:pt modelId="{DE36AC3D-60DD-4AB8-BB5B-2D3149115729}" type="sibTrans" cxnId="{9C8F797D-9D6C-4EB2-9EF7-14FEA25A80AB}">
      <dgm:prSet/>
      <dgm:spPr/>
      <dgm:t>
        <a:bodyPr/>
        <a:lstStyle/>
        <a:p>
          <a:endParaRPr lang="en-US"/>
        </a:p>
      </dgm:t>
    </dgm:pt>
    <dgm:pt modelId="{1C03C5CF-2FD3-410C-9E26-75B41FA061B9}">
      <dgm:prSet/>
      <dgm:spPr/>
      <dgm:t>
        <a:bodyPr/>
        <a:lstStyle/>
        <a:p>
          <a:r>
            <a:rPr lang="en-US"/>
            <a:t>R-Squared Adjusted</a:t>
          </a:r>
        </a:p>
      </dgm:t>
    </dgm:pt>
    <dgm:pt modelId="{C2B91590-EC68-4577-908D-70EF8A59FEBF}" type="parTrans" cxnId="{1BC66659-C68B-4612-9676-67D8BCC086BE}">
      <dgm:prSet/>
      <dgm:spPr/>
      <dgm:t>
        <a:bodyPr/>
        <a:lstStyle/>
        <a:p>
          <a:endParaRPr lang="en-US"/>
        </a:p>
      </dgm:t>
    </dgm:pt>
    <dgm:pt modelId="{AA1EA6A9-A34E-4856-9EDB-4D42CC00F63E}" type="sibTrans" cxnId="{1BC66659-C68B-4612-9676-67D8BCC086BE}">
      <dgm:prSet/>
      <dgm:spPr/>
      <dgm:t>
        <a:bodyPr/>
        <a:lstStyle/>
        <a:p>
          <a:endParaRPr lang="en-US"/>
        </a:p>
      </dgm:t>
    </dgm:pt>
    <dgm:pt modelId="{9224AD21-E153-40CF-982B-8F573DEA34A3}">
      <dgm:prSet/>
      <dgm:spPr/>
      <dgm:t>
        <a:bodyPr/>
        <a:lstStyle/>
        <a:p>
          <a:r>
            <a:rPr lang="en-US" b="1" dirty="0"/>
            <a:t>Data Analysis</a:t>
          </a:r>
          <a:endParaRPr lang="en-US" dirty="0"/>
        </a:p>
      </dgm:t>
    </dgm:pt>
    <dgm:pt modelId="{2A68E0E2-9F59-46E0-BFD9-B48514866160}" type="parTrans" cxnId="{FEE0E459-891D-42B2-8F8E-C0471FF6AF50}">
      <dgm:prSet/>
      <dgm:spPr/>
      <dgm:t>
        <a:bodyPr/>
        <a:lstStyle/>
        <a:p>
          <a:endParaRPr lang="en-US"/>
        </a:p>
      </dgm:t>
    </dgm:pt>
    <dgm:pt modelId="{2A2E00BD-CED1-47F0-8BF1-2700622E2D63}" type="sibTrans" cxnId="{FEE0E459-891D-42B2-8F8E-C0471FF6AF50}">
      <dgm:prSet/>
      <dgm:spPr/>
      <dgm:t>
        <a:bodyPr/>
        <a:lstStyle/>
        <a:p>
          <a:endParaRPr lang="en-US"/>
        </a:p>
      </dgm:t>
    </dgm:pt>
    <dgm:pt modelId="{3E1D30E4-A7CC-1E49-9FB7-B632BD002BE1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b="0"/>
            <a:t>Run Regression Algorithms on Data</a:t>
          </a:r>
        </a:p>
      </dgm:t>
    </dgm:pt>
    <dgm:pt modelId="{1764E562-6DE8-AC46-BBE7-116BD681FF3C}" type="parTrans" cxnId="{098562A2-F736-A44C-A77D-301516FF2586}">
      <dgm:prSet/>
      <dgm:spPr/>
      <dgm:t>
        <a:bodyPr/>
        <a:lstStyle/>
        <a:p>
          <a:endParaRPr lang="en-US"/>
        </a:p>
      </dgm:t>
    </dgm:pt>
    <dgm:pt modelId="{D03BF27B-763A-6C40-AF90-03A4BBCCC0C6}" type="sibTrans" cxnId="{098562A2-F736-A44C-A77D-301516FF2586}">
      <dgm:prSet/>
      <dgm:spPr/>
      <dgm:t>
        <a:bodyPr/>
        <a:lstStyle/>
        <a:p>
          <a:endParaRPr lang="en-US"/>
        </a:p>
      </dgm:t>
    </dgm:pt>
    <dgm:pt modelId="{24C621DF-547B-3C4C-8CE7-4ACF181F566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/>
            <a:t>Cross Validate</a:t>
          </a:r>
          <a:endParaRPr lang="en-US" b="1"/>
        </a:p>
      </dgm:t>
    </dgm:pt>
    <dgm:pt modelId="{687A8931-4C34-3645-A849-2C1066B58C14}" type="parTrans" cxnId="{BBA52149-7A80-4B40-AB57-B8D276C9A0AD}">
      <dgm:prSet/>
      <dgm:spPr/>
      <dgm:t>
        <a:bodyPr/>
        <a:lstStyle/>
        <a:p>
          <a:endParaRPr lang="en-US"/>
        </a:p>
      </dgm:t>
    </dgm:pt>
    <dgm:pt modelId="{2AA0BA48-F9C4-9D4F-80C4-366E102ECD51}" type="sibTrans" cxnId="{BBA52149-7A80-4B40-AB57-B8D276C9A0AD}">
      <dgm:prSet/>
      <dgm:spPr/>
      <dgm:t>
        <a:bodyPr/>
        <a:lstStyle/>
        <a:p>
          <a:endParaRPr lang="en-US"/>
        </a:p>
      </dgm:t>
    </dgm:pt>
    <dgm:pt modelId="{9D10DD6C-F18B-8045-9F57-E4F3C6A3B722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/>
            <a:t>Hyperparameter Tuning</a:t>
          </a:r>
        </a:p>
      </dgm:t>
    </dgm:pt>
    <dgm:pt modelId="{0168FA6A-1CCA-AC40-8B96-A63336E49B48}" type="parTrans" cxnId="{E4879E40-5976-DC46-9E32-A882CEF3DA97}">
      <dgm:prSet/>
      <dgm:spPr/>
      <dgm:t>
        <a:bodyPr/>
        <a:lstStyle/>
        <a:p>
          <a:endParaRPr lang="en-US"/>
        </a:p>
      </dgm:t>
    </dgm:pt>
    <dgm:pt modelId="{64DB638D-D430-9F4A-8226-59388079C2F5}" type="sibTrans" cxnId="{E4879E40-5976-DC46-9E32-A882CEF3DA97}">
      <dgm:prSet/>
      <dgm:spPr/>
      <dgm:t>
        <a:bodyPr/>
        <a:lstStyle/>
        <a:p>
          <a:endParaRPr lang="en-US"/>
        </a:p>
      </dgm:t>
    </dgm:pt>
    <dgm:pt modelId="{90BD9446-F6CB-2949-98FE-2A1903737AB6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b="1"/>
        </a:p>
      </dgm:t>
    </dgm:pt>
    <dgm:pt modelId="{0C1C380E-6E63-9840-8CA8-45E15DB83DD2}" type="parTrans" cxnId="{B7299FEC-33F4-1A4C-908E-9366837BAE47}">
      <dgm:prSet/>
      <dgm:spPr/>
      <dgm:t>
        <a:bodyPr/>
        <a:lstStyle/>
        <a:p>
          <a:endParaRPr lang="en-US"/>
        </a:p>
      </dgm:t>
    </dgm:pt>
    <dgm:pt modelId="{E88BD587-BA3B-BB4B-907D-02B9333CD7F5}" type="sibTrans" cxnId="{B7299FEC-33F4-1A4C-908E-9366837BAE47}">
      <dgm:prSet/>
      <dgm:spPr/>
      <dgm:t>
        <a:bodyPr/>
        <a:lstStyle/>
        <a:p>
          <a:endParaRPr lang="en-US"/>
        </a:p>
      </dgm:t>
    </dgm:pt>
    <dgm:pt modelId="{982211A8-3B8F-734B-A4F2-EE99856097AB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 b="1"/>
        </a:p>
      </dgm:t>
    </dgm:pt>
    <dgm:pt modelId="{0898EC26-CFD3-5C48-938A-F50F297D685A}" type="parTrans" cxnId="{51A487FF-19C9-904F-8D7D-3834086B699D}">
      <dgm:prSet/>
      <dgm:spPr/>
      <dgm:t>
        <a:bodyPr/>
        <a:lstStyle/>
        <a:p>
          <a:endParaRPr lang="en-US"/>
        </a:p>
      </dgm:t>
    </dgm:pt>
    <dgm:pt modelId="{119E501C-E875-A64C-B87E-2FC2D9E394DB}" type="sibTrans" cxnId="{51A487FF-19C9-904F-8D7D-3834086B699D}">
      <dgm:prSet/>
      <dgm:spPr/>
      <dgm:t>
        <a:bodyPr/>
        <a:lstStyle/>
        <a:p>
          <a:endParaRPr lang="en-US"/>
        </a:p>
      </dgm:t>
    </dgm:pt>
    <dgm:pt modelId="{470B9533-1AB7-FD42-8CCB-FE67C7B6D547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/>
            <a:t>Predict Prices</a:t>
          </a:r>
        </a:p>
      </dgm:t>
    </dgm:pt>
    <dgm:pt modelId="{0205439B-CE39-314B-905F-08685DF16010}" type="parTrans" cxnId="{65C36F9B-7626-FE4F-B881-DD0962820DCD}">
      <dgm:prSet/>
      <dgm:spPr/>
      <dgm:t>
        <a:bodyPr/>
        <a:lstStyle/>
        <a:p>
          <a:endParaRPr lang="en-US"/>
        </a:p>
      </dgm:t>
    </dgm:pt>
    <dgm:pt modelId="{D096137D-D0EF-4444-881E-3F14D3DC6979}" type="sibTrans" cxnId="{65C36F9B-7626-FE4F-B881-DD0962820DCD}">
      <dgm:prSet/>
      <dgm:spPr/>
      <dgm:t>
        <a:bodyPr/>
        <a:lstStyle/>
        <a:p>
          <a:endParaRPr lang="en-US"/>
        </a:p>
      </dgm:t>
    </dgm:pt>
    <dgm:pt modelId="{E3444837-AB0C-B34E-A469-0335F5313FF1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endParaRPr lang="en-US"/>
        </a:p>
      </dgm:t>
    </dgm:pt>
    <dgm:pt modelId="{862741E7-7E11-6747-A86F-1F50716E29B9}" type="parTrans" cxnId="{6960D41B-B9BB-5E4F-961A-69CC0882ED78}">
      <dgm:prSet/>
      <dgm:spPr/>
      <dgm:t>
        <a:bodyPr/>
        <a:lstStyle/>
        <a:p>
          <a:endParaRPr lang="en-US"/>
        </a:p>
      </dgm:t>
    </dgm:pt>
    <dgm:pt modelId="{DEB400A1-A5C7-844C-B84B-4B0A197CA068}" type="sibTrans" cxnId="{6960D41B-B9BB-5E4F-961A-69CC0882ED78}">
      <dgm:prSet/>
      <dgm:spPr/>
      <dgm:t>
        <a:bodyPr/>
        <a:lstStyle/>
        <a:p>
          <a:endParaRPr lang="en-US"/>
        </a:p>
      </dgm:t>
    </dgm:pt>
    <dgm:pt modelId="{5221B9DD-0FD0-CF48-9765-DCDE1EF411FB}">
      <dgm:prSet/>
      <dgm:spPr/>
      <dgm:t>
        <a:bodyPr/>
        <a:lstStyle/>
        <a:p>
          <a:r>
            <a:rPr lang="en-US"/>
            <a:t>RMSE</a:t>
          </a:r>
        </a:p>
      </dgm:t>
    </dgm:pt>
    <dgm:pt modelId="{14A1FB32-8F40-3340-AFF6-BC403657EADA}" type="sibTrans" cxnId="{EF98DC18-CFD1-5544-8FB6-B67E72CAC9BC}">
      <dgm:prSet/>
      <dgm:spPr/>
      <dgm:t>
        <a:bodyPr/>
        <a:lstStyle/>
        <a:p>
          <a:endParaRPr lang="en-US"/>
        </a:p>
      </dgm:t>
    </dgm:pt>
    <dgm:pt modelId="{AB364B97-EF11-D94C-83EE-46FD10C2B4C3}" type="parTrans" cxnId="{EF98DC18-CFD1-5544-8FB6-B67E72CAC9BC}">
      <dgm:prSet/>
      <dgm:spPr/>
      <dgm:t>
        <a:bodyPr/>
        <a:lstStyle/>
        <a:p>
          <a:endParaRPr lang="en-US"/>
        </a:p>
      </dgm:t>
    </dgm:pt>
    <dgm:pt modelId="{6C1ADAA1-BE50-1F4B-9A5B-61E59F7E2B71}">
      <dgm:prSet/>
      <dgm:spPr/>
      <dgm:t>
        <a:bodyPr/>
        <a:lstStyle/>
        <a:p>
          <a:endParaRPr lang="en-US"/>
        </a:p>
      </dgm:t>
    </dgm:pt>
    <dgm:pt modelId="{C8C5E0E1-6A47-BB41-B464-7E73E78A9EAB}" type="parTrans" cxnId="{5CA5966B-9DAC-E04C-98BB-142C1CDF9CA1}">
      <dgm:prSet/>
      <dgm:spPr/>
      <dgm:t>
        <a:bodyPr/>
        <a:lstStyle/>
        <a:p>
          <a:endParaRPr lang="en-US"/>
        </a:p>
      </dgm:t>
    </dgm:pt>
    <dgm:pt modelId="{971A6936-5756-1F48-9967-8406FE27C9C1}" type="sibTrans" cxnId="{5CA5966B-9DAC-E04C-98BB-142C1CDF9CA1}">
      <dgm:prSet/>
      <dgm:spPr/>
      <dgm:t>
        <a:bodyPr/>
        <a:lstStyle/>
        <a:p>
          <a:endParaRPr lang="en-US"/>
        </a:p>
      </dgm:t>
    </dgm:pt>
    <dgm:pt modelId="{068D7407-0951-B440-88C4-D2E2CA225369}">
      <dgm:prSet/>
      <dgm:spPr/>
      <dgm:t>
        <a:bodyPr/>
        <a:lstStyle/>
        <a:p>
          <a:r>
            <a:rPr lang="en-US"/>
            <a:t>Compare against all algorithms</a:t>
          </a:r>
        </a:p>
      </dgm:t>
    </dgm:pt>
    <dgm:pt modelId="{44B3A0B4-BED6-6A44-90A3-AF2A42FB276A}" type="parTrans" cxnId="{59AA3300-49A3-C44B-AF97-DC64CC28C070}">
      <dgm:prSet/>
      <dgm:spPr/>
      <dgm:t>
        <a:bodyPr/>
        <a:lstStyle/>
        <a:p>
          <a:endParaRPr lang="en-US"/>
        </a:p>
      </dgm:t>
    </dgm:pt>
    <dgm:pt modelId="{40D3C641-07E1-DE4C-A95F-DBC2AE43CBBA}" type="sibTrans" cxnId="{59AA3300-49A3-C44B-AF97-DC64CC28C070}">
      <dgm:prSet/>
      <dgm:spPr/>
      <dgm:t>
        <a:bodyPr/>
        <a:lstStyle/>
        <a:p>
          <a:endParaRPr lang="en-US"/>
        </a:p>
      </dgm:t>
    </dgm:pt>
    <dgm:pt modelId="{98A9390A-02ED-724E-9EB8-725DD89FACA8}">
      <dgm:prSet/>
      <dgm:spPr/>
      <dgm:t>
        <a:bodyPr/>
        <a:lstStyle/>
        <a:p>
          <a:endParaRPr lang="en-US"/>
        </a:p>
      </dgm:t>
    </dgm:pt>
    <dgm:pt modelId="{4C22E727-4A45-1F48-9FE6-25FDDAACCD19}" type="parTrans" cxnId="{F8FD060E-34D1-724D-90B3-77414AAAD5CB}">
      <dgm:prSet/>
      <dgm:spPr/>
      <dgm:t>
        <a:bodyPr/>
        <a:lstStyle/>
        <a:p>
          <a:endParaRPr lang="en-US"/>
        </a:p>
      </dgm:t>
    </dgm:pt>
    <dgm:pt modelId="{9035F72D-47BC-2C48-8D6F-583FDA36266E}" type="sibTrans" cxnId="{F8FD060E-34D1-724D-90B3-77414AAAD5CB}">
      <dgm:prSet/>
      <dgm:spPr/>
      <dgm:t>
        <a:bodyPr/>
        <a:lstStyle/>
        <a:p>
          <a:endParaRPr lang="en-US"/>
        </a:p>
      </dgm:t>
    </dgm:pt>
    <dgm:pt modelId="{E6E6467E-FBA0-4C45-ACA4-AE4B63840434}">
      <dgm:prSet/>
      <dgm:spPr/>
      <dgm:t>
        <a:bodyPr/>
        <a:lstStyle/>
        <a:p>
          <a:r>
            <a:rPr lang="en-US"/>
            <a:t>Recommend Algorithm that performed the best (Explain Process)</a:t>
          </a:r>
        </a:p>
      </dgm:t>
    </dgm:pt>
    <dgm:pt modelId="{50A105F2-F32B-F947-A345-54E6CA7F7859}" type="parTrans" cxnId="{F02F9691-AB62-904E-AEFE-A6E2E2F4119B}">
      <dgm:prSet/>
      <dgm:spPr/>
      <dgm:t>
        <a:bodyPr/>
        <a:lstStyle/>
        <a:p>
          <a:endParaRPr lang="en-US"/>
        </a:p>
      </dgm:t>
    </dgm:pt>
    <dgm:pt modelId="{00EE19F3-7402-E347-ADD7-6713BDA9CE10}" type="sibTrans" cxnId="{F02F9691-AB62-904E-AEFE-A6E2E2F4119B}">
      <dgm:prSet/>
      <dgm:spPr/>
      <dgm:t>
        <a:bodyPr/>
        <a:lstStyle/>
        <a:p>
          <a:endParaRPr lang="en-US"/>
        </a:p>
      </dgm:t>
    </dgm:pt>
    <dgm:pt modelId="{F8C060EF-9D07-1242-B670-66ADA995633B}">
      <dgm:prSet/>
      <dgm:spPr/>
      <dgm:t>
        <a:bodyPr/>
        <a:lstStyle/>
        <a:p>
          <a:r>
            <a:rPr lang="en-US"/>
            <a:t>Recommend what to look for when buying a house (Important Features)</a:t>
          </a:r>
        </a:p>
      </dgm:t>
    </dgm:pt>
    <dgm:pt modelId="{FA45BAD6-DE34-E24A-9334-5D193F693016}" type="parTrans" cxnId="{0D28A911-6081-9B49-973F-55CFBF56F2B2}">
      <dgm:prSet/>
      <dgm:spPr/>
      <dgm:t>
        <a:bodyPr/>
        <a:lstStyle/>
        <a:p>
          <a:endParaRPr lang="en-US"/>
        </a:p>
      </dgm:t>
    </dgm:pt>
    <dgm:pt modelId="{74E2388B-19C8-A74C-AC44-5E2B17EE5A2C}" type="sibTrans" cxnId="{0D28A911-6081-9B49-973F-55CFBF56F2B2}">
      <dgm:prSet/>
      <dgm:spPr/>
      <dgm:t>
        <a:bodyPr/>
        <a:lstStyle/>
        <a:p>
          <a:endParaRPr lang="en-US"/>
        </a:p>
      </dgm:t>
    </dgm:pt>
    <dgm:pt modelId="{161855FE-9419-EF4B-AF54-5152298AF134}">
      <dgm:prSet/>
      <dgm:spPr/>
      <dgm:t>
        <a:bodyPr/>
        <a:lstStyle/>
        <a:p>
          <a:endParaRPr lang="en-US"/>
        </a:p>
      </dgm:t>
    </dgm:pt>
    <dgm:pt modelId="{64F431D9-82BC-4E4F-8F94-CF769EFC99E0}" type="parTrans" cxnId="{6FBAD493-CEE2-2A42-BC66-49E746572A2A}">
      <dgm:prSet/>
      <dgm:spPr/>
      <dgm:t>
        <a:bodyPr/>
        <a:lstStyle/>
        <a:p>
          <a:endParaRPr lang="en-US"/>
        </a:p>
      </dgm:t>
    </dgm:pt>
    <dgm:pt modelId="{E8A27C5F-DC22-EA41-BB51-DEE25C5BD04F}" type="sibTrans" cxnId="{6FBAD493-CEE2-2A42-BC66-49E746572A2A}">
      <dgm:prSet/>
      <dgm:spPr/>
      <dgm:t>
        <a:bodyPr/>
        <a:lstStyle/>
        <a:p>
          <a:endParaRPr lang="en-US"/>
        </a:p>
      </dgm:t>
    </dgm:pt>
    <dgm:pt modelId="{B0B8334C-2113-D147-8DD0-9A21744CC187}">
      <dgm:prSet/>
      <dgm:spPr/>
      <dgm:t>
        <a:bodyPr/>
        <a:lstStyle/>
        <a:p>
          <a:endParaRPr lang="en-US"/>
        </a:p>
      </dgm:t>
    </dgm:pt>
    <dgm:pt modelId="{766E4527-44B5-4242-89BA-FF6FF1BC2303}" type="parTrans" cxnId="{674777D5-AE6E-F84C-AC06-672EA34C765D}">
      <dgm:prSet/>
      <dgm:spPr/>
    </dgm:pt>
    <dgm:pt modelId="{E0EAD57B-C554-9549-8EFF-B6B22850E9B2}" type="sibTrans" cxnId="{674777D5-AE6E-F84C-AC06-672EA34C765D}">
      <dgm:prSet/>
      <dgm:spPr/>
      <dgm:t>
        <a:bodyPr/>
        <a:lstStyle/>
        <a:p>
          <a:endParaRPr lang="en-US"/>
        </a:p>
      </dgm:t>
    </dgm:pt>
    <dgm:pt modelId="{BCC0A133-70AB-0E46-ACCE-0E9B5B12F989}" type="pres">
      <dgm:prSet presAssocID="{E4FE9D72-0B93-4074-BEE8-AC5EBC4160ED}" presName="Name0" presStyleCnt="0">
        <dgm:presLayoutVars>
          <dgm:dir/>
          <dgm:animLvl val="lvl"/>
          <dgm:resizeHandles val="exact"/>
        </dgm:presLayoutVars>
      </dgm:prSet>
      <dgm:spPr/>
    </dgm:pt>
    <dgm:pt modelId="{06A29DF2-C902-B745-A7B8-CBF9C9A33E79}" type="pres">
      <dgm:prSet presAssocID="{C02574DD-43CA-4042-8116-EBF63C64AA3A}" presName="composite" presStyleCnt="0"/>
      <dgm:spPr/>
    </dgm:pt>
    <dgm:pt modelId="{906A3ED5-AE58-FD44-A39F-0A84CE3E1348}" type="pres">
      <dgm:prSet presAssocID="{C02574DD-43CA-4042-8116-EBF63C64AA3A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B677E430-7B38-2148-B568-CEFEACD97B4A}" type="pres">
      <dgm:prSet presAssocID="{C02574DD-43CA-4042-8116-EBF63C64AA3A}" presName="desTx" presStyleLbl="alignAccFollowNode1" presStyleIdx="0" presStyleCnt="3">
        <dgm:presLayoutVars>
          <dgm:bulletEnabled val="1"/>
        </dgm:presLayoutVars>
      </dgm:prSet>
      <dgm:spPr/>
    </dgm:pt>
    <dgm:pt modelId="{C7D5BAFB-98D3-FD49-B8A7-C1F52661B5C8}" type="pres">
      <dgm:prSet presAssocID="{E648C69D-A335-49D3-9F3F-FE42FE453AF3}" presName="space" presStyleCnt="0"/>
      <dgm:spPr/>
    </dgm:pt>
    <dgm:pt modelId="{EA189D65-CD2D-2845-A350-A2EC7C6E8803}" type="pres">
      <dgm:prSet presAssocID="{3AFC1330-EA57-4DE5-A159-A84001D6044B}" presName="composite" presStyleCnt="0"/>
      <dgm:spPr/>
    </dgm:pt>
    <dgm:pt modelId="{5E54F6FA-2FB8-EA4F-B416-6773E0AE81F5}" type="pres">
      <dgm:prSet presAssocID="{3AFC1330-EA57-4DE5-A159-A84001D6044B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73CF8B89-DEBE-804C-859F-B39766FDE8D7}" type="pres">
      <dgm:prSet presAssocID="{3AFC1330-EA57-4DE5-A159-A84001D6044B}" presName="desTx" presStyleLbl="alignAccFollowNode1" presStyleIdx="1" presStyleCnt="3">
        <dgm:presLayoutVars>
          <dgm:bulletEnabled val="1"/>
        </dgm:presLayoutVars>
      </dgm:prSet>
      <dgm:spPr/>
    </dgm:pt>
    <dgm:pt modelId="{6E8780C7-D1A5-F144-938A-2738947A1D9B}" type="pres">
      <dgm:prSet presAssocID="{DE36AC3D-60DD-4AB8-BB5B-2D3149115729}" presName="space" presStyleCnt="0"/>
      <dgm:spPr/>
    </dgm:pt>
    <dgm:pt modelId="{D2B34F79-68AC-214D-9E3A-3E7E015A8449}" type="pres">
      <dgm:prSet presAssocID="{9224AD21-E153-40CF-982B-8F573DEA34A3}" presName="composite" presStyleCnt="0"/>
      <dgm:spPr/>
    </dgm:pt>
    <dgm:pt modelId="{DDF6275F-F24D-4946-941E-3CAB231A35EE}" type="pres">
      <dgm:prSet presAssocID="{9224AD21-E153-40CF-982B-8F573DEA34A3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7F6C9AB4-6403-9C4A-9C6F-58AC066C6AB4}" type="pres">
      <dgm:prSet presAssocID="{9224AD21-E153-40CF-982B-8F573DEA34A3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59AA3300-49A3-C44B-AF97-DC64CC28C070}" srcId="{3AFC1330-EA57-4DE5-A159-A84001D6044B}" destId="{068D7407-0951-B440-88C4-D2E2CA225369}" srcOrd="4" destOrd="0" parTransId="{44B3A0B4-BED6-6A44-90A3-AF2A42FB276A}" sibTransId="{40D3C641-07E1-DE4C-A95F-DBC2AE43CBBA}"/>
    <dgm:cxn modelId="{31290402-CA11-0249-836E-02DA82192A0A}" type="presOf" srcId="{6C1ADAA1-BE50-1F4B-9A5B-61E59F7E2B71}" destId="{73CF8B89-DEBE-804C-859F-B39766FDE8D7}" srcOrd="0" destOrd="1" presId="urn:microsoft.com/office/officeart/2005/8/layout/hList1"/>
    <dgm:cxn modelId="{F8FD060E-34D1-724D-90B3-77414AAAD5CB}" srcId="{3AFC1330-EA57-4DE5-A159-A84001D6044B}" destId="{98A9390A-02ED-724E-9EB8-725DD89FACA8}" srcOrd="3" destOrd="0" parTransId="{4C22E727-4A45-1F48-9FE6-25FDDAACCD19}" sibTransId="{9035F72D-47BC-2C48-8D6F-583FDA36266E}"/>
    <dgm:cxn modelId="{0D28A911-6081-9B49-973F-55CFBF56F2B2}" srcId="{9224AD21-E153-40CF-982B-8F573DEA34A3}" destId="{F8C060EF-9D07-1242-B670-66ADA995633B}" srcOrd="2" destOrd="0" parTransId="{FA45BAD6-DE34-E24A-9334-5D193F693016}" sibTransId="{74E2388B-19C8-A74C-AC44-5E2B17EE5A2C}"/>
    <dgm:cxn modelId="{EF98DC18-CFD1-5544-8FB6-B67E72CAC9BC}" srcId="{3AFC1330-EA57-4DE5-A159-A84001D6044B}" destId="{5221B9DD-0FD0-CF48-9765-DCDE1EF411FB}" srcOrd="2" destOrd="0" parTransId="{AB364B97-EF11-D94C-83EE-46FD10C2B4C3}" sibTransId="{14A1FB32-8F40-3340-AFF6-BC403657EADA}"/>
    <dgm:cxn modelId="{6960D41B-B9BB-5E4F-961A-69CC0882ED78}" srcId="{C02574DD-43CA-4042-8116-EBF63C64AA3A}" destId="{E3444837-AB0C-B34E-A469-0335F5313FF1}" srcOrd="5" destOrd="0" parTransId="{862741E7-7E11-6747-A86F-1F50716E29B9}" sibTransId="{DEB400A1-A5C7-844C-B84B-4B0A197CA068}"/>
    <dgm:cxn modelId="{592DD71B-19BF-3F4A-BA75-4863A676DF97}" type="presOf" srcId="{161855FE-9419-EF4B-AF54-5152298AF134}" destId="{7F6C9AB4-6403-9C4A-9C6F-58AC066C6AB4}" srcOrd="0" destOrd="3" presId="urn:microsoft.com/office/officeart/2005/8/layout/hList1"/>
    <dgm:cxn modelId="{A1868124-4881-AB4D-8FFA-87D3B105043A}" type="presOf" srcId="{3AFC1330-EA57-4DE5-A159-A84001D6044B}" destId="{5E54F6FA-2FB8-EA4F-B416-6773E0AE81F5}" srcOrd="0" destOrd="0" presId="urn:microsoft.com/office/officeart/2005/8/layout/hList1"/>
    <dgm:cxn modelId="{9848BC28-2F60-854D-9A8C-FD9DE638CB38}" type="presOf" srcId="{E6E6467E-FBA0-4C45-ACA4-AE4B63840434}" destId="{7F6C9AB4-6403-9C4A-9C6F-58AC066C6AB4}" srcOrd="0" destOrd="0" presId="urn:microsoft.com/office/officeart/2005/8/layout/hList1"/>
    <dgm:cxn modelId="{43641A30-FD79-1F45-8007-AA9ECB4273BD}" type="presOf" srcId="{9D10DD6C-F18B-8045-9F57-E4F3C6A3B722}" destId="{B677E430-7B38-2148-B568-CEFEACD97B4A}" srcOrd="0" destOrd="4" presId="urn:microsoft.com/office/officeart/2005/8/layout/hList1"/>
    <dgm:cxn modelId="{ACD7A930-5BA6-764E-A7B3-70FE994CECB4}" type="presOf" srcId="{982211A8-3B8F-734B-A4F2-EE99856097AB}" destId="{B677E430-7B38-2148-B568-CEFEACD97B4A}" srcOrd="0" destOrd="3" presId="urn:microsoft.com/office/officeart/2005/8/layout/hList1"/>
    <dgm:cxn modelId="{E4879E40-5976-DC46-9E32-A882CEF3DA97}" srcId="{C02574DD-43CA-4042-8116-EBF63C64AA3A}" destId="{9D10DD6C-F18B-8045-9F57-E4F3C6A3B722}" srcOrd="4" destOrd="0" parTransId="{0168FA6A-1CCA-AC40-8B96-A63336E49B48}" sibTransId="{64DB638D-D430-9F4A-8226-59388079C2F5}"/>
    <dgm:cxn modelId="{BBA52149-7A80-4B40-AB57-B8D276C9A0AD}" srcId="{C02574DD-43CA-4042-8116-EBF63C64AA3A}" destId="{24C621DF-547B-3C4C-8CE7-4ACF181F5666}" srcOrd="2" destOrd="0" parTransId="{687A8931-4C34-3645-A849-2C1066B58C14}" sibTransId="{2AA0BA48-F9C4-9D4F-80C4-366E102ECD51}"/>
    <dgm:cxn modelId="{1BC66659-C68B-4612-9676-67D8BCC086BE}" srcId="{3AFC1330-EA57-4DE5-A159-A84001D6044B}" destId="{1C03C5CF-2FD3-410C-9E26-75B41FA061B9}" srcOrd="0" destOrd="0" parTransId="{C2B91590-EC68-4577-908D-70EF8A59FEBF}" sibTransId="{AA1EA6A9-A34E-4856-9EDB-4D42CC00F63E}"/>
    <dgm:cxn modelId="{FEE0E459-891D-42B2-8F8E-C0471FF6AF50}" srcId="{E4FE9D72-0B93-4074-BEE8-AC5EBC4160ED}" destId="{9224AD21-E153-40CF-982B-8F573DEA34A3}" srcOrd="2" destOrd="0" parTransId="{2A68E0E2-9F59-46E0-BFD9-B48514866160}" sibTransId="{2A2E00BD-CED1-47F0-8BF1-2700622E2D63}"/>
    <dgm:cxn modelId="{8089BB5D-A8DE-6B43-8780-571228D4BD5D}" type="presOf" srcId="{E4FE9D72-0B93-4074-BEE8-AC5EBC4160ED}" destId="{BCC0A133-70AB-0E46-ACCE-0E9B5B12F989}" srcOrd="0" destOrd="0" presId="urn:microsoft.com/office/officeart/2005/8/layout/hList1"/>
    <dgm:cxn modelId="{95104B69-6D88-8E47-8F49-D0680F4A2AE4}" type="presOf" srcId="{E3444837-AB0C-B34E-A469-0335F5313FF1}" destId="{B677E430-7B38-2148-B568-CEFEACD97B4A}" srcOrd="0" destOrd="5" presId="urn:microsoft.com/office/officeart/2005/8/layout/hList1"/>
    <dgm:cxn modelId="{5502AA69-A2EA-9D40-B186-67C260ECCFA4}" type="presOf" srcId="{C02574DD-43CA-4042-8116-EBF63C64AA3A}" destId="{906A3ED5-AE58-FD44-A39F-0A84CE3E1348}" srcOrd="0" destOrd="0" presId="urn:microsoft.com/office/officeart/2005/8/layout/hList1"/>
    <dgm:cxn modelId="{BF765A6A-5601-5C4A-80D7-FCC3ECDD14D3}" type="presOf" srcId="{B0B8334C-2113-D147-8DD0-9A21744CC187}" destId="{7F6C9AB4-6403-9C4A-9C6F-58AC066C6AB4}" srcOrd="0" destOrd="1" presId="urn:microsoft.com/office/officeart/2005/8/layout/hList1"/>
    <dgm:cxn modelId="{5CA5966B-9DAC-E04C-98BB-142C1CDF9CA1}" srcId="{3AFC1330-EA57-4DE5-A159-A84001D6044B}" destId="{6C1ADAA1-BE50-1F4B-9A5B-61E59F7E2B71}" srcOrd="1" destOrd="0" parTransId="{C8C5E0E1-6A47-BB41-B464-7E73E78A9EAB}" sibTransId="{971A6936-5756-1F48-9967-8406FE27C9C1}"/>
    <dgm:cxn modelId="{EF60BC6D-1D6B-BC40-8281-46B8E6F94303}" type="presOf" srcId="{F8C060EF-9D07-1242-B670-66ADA995633B}" destId="{7F6C9AB4-6403-9C4A-9C6F-58AC066C6AB4}" srcOrd="0" destOrd="2" presId="urn:microsoft.com/office/officeart/2005/8/layout/hList1"/>
    <dgm:cxn modelId="{A056D46F-2B48-FC41-BAA0-0135BE7DFB21}" type="presOf" srcId="{3E1D30E4-A7CC-1E49-9FB7-B632BD002BE1}" destId="{B677E430-7B38-2148-B568-CEFEACD97B4A}" srcOrd="0" destOrd="0" presId="urn:microsoft.com/office/officeart/2005/8/layout/hList1"/>
    <dgm:cxn modelId="{ED7FC275-F368-484E-8FB0-9236C9E3BBEA}" type="presOf" srcId="{068D7407-0951-B440-88C4-D2E2CA225369}" destId="{73CF8B89-DEBE-804C-859F-B39766FDE8D7}" srcOrd="0" destOrd="4" presId="urn:microsoft.com/office/officeart/2005/8/layout/hList1"/>
    <dgm:cxn modelId="{9C8F797D-9D6C-4EB2-9EF7-14FEA25A80AB}" srcId="{E4FE9D72-0B93-4074-BEE8-AC5EBC4160ED}" destId="{3AFC1330-EA57-4DE5-A159-A84001D6044B}" srcOrd="1" destOrd="0" parTransId="{B169657C-2D42-42C5-95CD-D4E2B076CC0C}" sibTransId="{DE36AC3D-60DD-4AB8-BB5B-2D3149115729}"/>
    <dgm:cxn modelId="{0BF68383-BD49-F74E-866B-941F6E2A9DA8}" type="presOf" srcId="{9224AD21-E153-40CF-982B-8F573DEA34A3}" destId="{DDF6275F-F24D-4946-941E-3CAB231A35EE}" srcOrd="0" destOrd="0" presId="urn:microsoft.com/office/officeart/2005/8/layout/hList1"/>
    <dgm:cxn modelId="{1BE9F687-4EEE-714C-AD56-DF6F18C9C556}" type="presOf" srcId="{90BD9446-F6CB-2949-98FE-2A1903737AB6}" destId="{B677E430-7B38-2148-B568-CEFEACD97B4A}" srcOrd="0" destOrd="1" presId="urn:microsoft.com/office/officeart/2005/8/layout/hList1"/>
    <dgm:cxn modelId="{F02F9691-AB62-904E-AEFE-A6E2E2F4119B}" srcId="{9224AD21-E153-40CF-982B-8F573DEA34A3}" destId="{E6E6467E-FBA0-4C45-ACA4-AE4B63840434}" srcOrd="0" destOrd="0" parTransId="{50A105F2-F32B-F947-A345-54E6CA7F7859}" sibTransId="{00EE19F3-7402-E347-ADD7-6713BDA9CE10}"/>
    <dgm:cxn modelId="{D1D0F192-8BE0-EF49-9A9C-F64C9D717916}" type="presOf" srcId="{5221B9DD-0FD0-CF48-9765-DCDE1EF411FB}" destId="{73CF8B89-DEBE-804C-859F-B39766FDE8D7}" srcOrd="0" destOrd="2" presId="urn:microsoft.com/office/officeart/2005/8/layout/hList1"/>
    <dgm:cxn modelId="{6FBAD493-CEE2-2A42-BC66-49E746572A2A}" srcId="{9224AD21-E153-40CF-982B-8F573DEA34A3}" destId="{161855FE-9419-EF4B-AF54-5152298AF134}" srcOrd="3" destOrd="0" parTransId="{64F431D9-82BC-4E4F-8F94-CF769EFC99E0}" sibTransId="{E8A27C5F-DC22-EA41-BB51-DEE25C5BD04F}"/>
    <dgm:cxn modelId="{65C36F9B-7626-FE4F-B881-DD0962820DCD}" srcId="{C02574DD-43CA-4042-8116-EBF63C64AA3A}" destId="{470B9533-1AB7-FD42-8CCB-FE67C7B6D547}" srcOrd="6" destOrd="0" parTransId="{0205439B-CE39-314B-905F-08685DF16010}" sibTransId="{D096137D-D0EF-4444-881E-3F14D3DC6979}"/>
    <dgm:cxn modelId="{098562A2-F736-A44C-A77D-301516FF2586}" srcId="{C02574DD-43CA-4042-8116-EBF63C64AA3A}" destId="{3E1D30E4-A7CC-1E49-9FB7-B632BD002BE1}" srcOrd="0" destOrd="0" parTransId="{1764E562-6DE8-AC46-BBE7-116BD681FF3C}" sibTransId="{D03BF27B-763A-6C40-AF90-03A4BBCCC0C6}"/>
    <dgm:cxn modelId="{1BAF42CA-537E-45BF-971C-C8799A05C5AA}" srcId="{E4FE9D72-0B93-4074-BEE8-AC5EBC4160ED}" destId="{C02574DD-43CA-4042-8116-EBF63C64AA3A}" srcOrd="0" destOrd="0" parTransId="{37FCF0A9-EDB8-4F50-ABE3-5D6F5BA853DA}" sibTransId="{E648C69D-A335-49D3-9F3F-FE42FE453AF3}"/>
    <dgm:cxn modelId="{CAB115CC-D64F-E443-8BA4-44C407A66E0D}" type="presOf" srcId="{470B9533-1AB7-FD42-8CCB-FE67C7B6D547}" destId="{B677E430-7B38-2148-B568-CEFEACD97B4A}" srcOrd="0" destOrd="6" presId="urn:microsoft.com/office/officeart/2005/8/layout/hList1"/>
    <dgm:cxn modelId="{FF7451CE-CCAB-7F42-8018-2C9772C908A2}" type="presOf" srcId="{24C621DF-547B-3C4C-8CE7-4ACF181F5666}" destId="{B677E430-7B38-2148-B568-CEFEACD97B4A}" srcOrd="0" destOrd="2" presId="urn:microsoft.com/office/officeart/2005/8/layout/hList1"/>
    <dgm:cxn modelId="{674777D5-AE6E-F84C-AC06-672EA34C765D}" srcId="{9224AD21-E153-40CF-982B-8F573DEA34A3}" destId="{B0B8334C-2113-D147-8DD0-9A21744CC187}" srcOrd="1" destOrd="0" parTransId="{766E4527-44B5-4242-89BA-FF6FF1BC2303}" sibTransId="{E0EAD57B-C554-9549-8EFF-B6B22850E9B2}"/>
    <dgm:cxn modelId="{D81817EC-CF5E-A24F-98C6-85EA7DF9717A}" type="presOf" srcId="{1C03C5CF-2FD3-410C-9E26-75B41FA061B9}" destId="{73CF8B89-DEBE-804C-859F-B39766FDE8D7}" srcOrd="0" destOrd="0" presId="urn:microsoft.com/office/officeart/2005/8/layout/hList1"/>
    <dgm:cxn modelId="{B7299FEC-33F4-1A4C-908E-9366837BAE47}" srcId="{C02574DD-43CA-4042-8116-EBF63C64AA3A}" destId="{90BD9446-F6CB-2949-98FE-2A1903737AB6}" srcOrd="1" destOrd="0" parTransId="{0C1C380E-6E63-9840-8CA8-45E15DB83DD2}" sibTransId="{E88BD587-BA3B-BB4B-907D-02B9333CD7F5}"/>
    <dgm:cxn modelId="{ECA916F3-9FCA-8747-BF0A-BF4A0D08F0DA}" type="presOf" srcId="{98A9390A-02ED-724E-9EB8-725DD89FACA8}" destId="{73CF8B89-DEBE-804C-859F-B39766FDE8D7}" srcOrd="0" destOrd="3" presId="urn:microsoft.com/office/officeart/2005/8/layout/hList1"/>
    <dgm:cxn modelId="{51A487FF-19C9-904F-8D7D-3834086B699D}" srcId="{C02574DD-43CA-4042-8116-EBF63C64AA3A}" destId="{982211A8-3B8F-734B-A4F2-EE99856097AB}" srcOrd="3" destOrd="0" parTransId="{0898EC26-CFD3-5C48-938A-F50F297D685A}" sibTransId="{119E501C-E875-A64C-B87E-2FC2D9E394DB}"/>
    <dgm:cxn modelId="{0AE8B03B-B995-3A49-9351-1281536BEA7C}" type="presParOf" srcId="{BCC0A133-70AB-0E46-ACCE-0E9B5B12F989}" destId="{06A29DF2-C902-B745-A7B8-CBF9C9A33E79}" srcOrd="0" destOrd="0" presId="urn:microsoft.com/office/officeart/2005/8/layout/hList1"/>
    <dgm:cxn modelId="{5757F8AD-E640-0E4F-84C2-D164D10986C3}" type="presParOf" srcId="{06A29DF2-C902-B745-A7B8-CBF9C9A33E79}" destId="{906A3ED5-AE58-FD44-A39F-0A84CE3E1348}" srcOrd="0" destOrd="0" presId="urn:microsoft.com/office/officeart/2005/8/layout/hList1"/>
    <dgm:cxn modelId="{939852D0-9640-0F46-A425-DAA8EAA46D54}" type="presParOf" srcId="{06A29DF2-C902-B745-A7B8-CBF9C9A33E79}" destId="{B677E430-7B38-2148-B568-CEFEACD97B4A}" srcOrd="1" destOrd="0" presId="urn:microsoft.com/office/officeart/2005/8/layout/hList1"/>
    <dgm:cxn modelId="{C54A5265-8F70-B34E-86E0-31BD66C3E95A}" type="presParOf" srcId="{BCC0A133-70AB-0E46-ACCE-0E9B5B12F989}" destId="{C7D5BAFB-98D3-FD49-B8A7-C1F52661B5C8}" srcOrd="1" destOrd="0" presId="urn:microsoft.com/office/officeart/2005/8/layout/hList1"/>
    <dgm:cxn modelId="{7EA688F6-B007-BD44-94DF-DCE16E5EA0C8}" type="presParOf" srcId="{BCC0A133-70AB-0E46-ACCE-0E9B5B12F989}" destId="{EA189D65-CD2D-2845-A350-A2EC7C6E8803}" srcOrd="2" destOrd="0" presId="urn:microsoft.com/office/officeart/2005/8/layout/hList1"/>
    <dgm:cxn modelId="{67D7B3B1-30FF-5E49-AA78-D9F029219EBB}" type="presParOf" srcId="{EA189D65-CD2D-2845-A350-A2EC7C6E8803}" destId="{5E54F6FA-2FB8-EA4F-B416-6773E0AE81F5}" srcOrd="0" destOrd="0" presId="urn:microsoft.com/office/officeart/2005/8/layout/hList1"/>
    <dgm:cxn modelId="{427451A8-CF8C-4E4F-8C7F-ED43DC77944D}" type="presParOf" srcId="{EA189D65-CD2D-2845-A350-A2EC7C6E8803}" destId="{73CF8B89-DEBE-804C-859F-B39766FDE8D7}" srcOrd="1" destOrd="0" presId="urn:microsoft.com/office/officeart/2005/8/layout/hList1"/>
    <dgm:cxn modelId="{BA81E16B-28DF-904C-A013-C13696D08989}" type="presParOf" srcId="{BCC0A133-70AB-0E46-ACCE-0E9B5B12F989}" destId="{6E8780C7-D1A5-F144-938A-2738947A1D9B}" srcOrd="3" destOrd="0" presId="urn:microsoft.com/office/officeart/2005/8/layout/hList1"/>
    <dgm:cxn modelId="{D69C40BB-0877-104F-A5EC-C180ACE33DB4}" type="presParOf" srcId="{BCC0A133-70AB-0E46-ACCE-0E9B5B12F989}" destId="{D2B34F79-68AC-214D-9E3A-3E7E015A8449}" srcOrd="4" destOrd="0" presId="urn:microsoft.com/office/officeart/2005/8/layout/hList1"/>
    <dgm:cxn modelId="{589AEC44-5572-0242-8024-AB043B42DA61}" type="presParOf" srcId="{D2B34F79-68AC-214D-9E3A-3E7E015A8449}" destId="{DDF6275F-F24D-4946-941E-3CAB231A35EE}" srcOrd="0" destOrd="0" presId="urn:microsoft.com/office/officeart/2005/8/layout/hList1"/>
    <dgm:cxn modelId="{09E4F998-306F-594A-A29B-9C61732080CD}" type="presParOf" srcId="{D2B34F79-68AC-214D-9E3A-3E7E015A8449}" destId="{7F6C9AB4-6403-9C4A-9C6F-58AC066C6AB4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6D94B6-A66B-1745-B792-D98F20807244}">
      <dsp:nvSpPr>
        <dsp:cNvPr id="0" name=""/>
        <dsp:cNvSpPr/>
      </dsp:nvSpPr>
      <dsp:spPr>
        <a:xfrm>
          <a:off x="0" y="3107752"/>
          <a:ext cx="4697730" cy="102003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Evaluating</a:t>
          </a:r>
          <a:endParaRPr lang="en-US" sz="1900" kern="1200"/>
        </a:p>
      </dsp:txBody>
      <dsp:txXfrm>
        <a:off x="0" y="3107752"/>
        <a:ext cx="4697730" cy="1020033"/>
      </dsp:txXfrm>
    </dsp:sp>
    <dsp:sp modelId="{A3FC1ACF-2E69-474C-A584-53257BF0B1FB}">
      <dsp:nvSpPr>
        <dsp:cNvPr id="0" name=""/>
        <dsp:cNvSpPr/>
      </dsp:nvSpPr>
      <dsp:spPr>
        <a:xfrm rot="10800000">
          <a:off x="0" y="1554241"/>
          <a:ext cx="4697730" cy="1568811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Steps:</a:t>
          </a:r>
          <a:endParaRPr lang="en-US" sz="1900" kern="1200"/>
        </a:p>
      </dsp:txBody>
      <dsp:txXfrm rot="-10800000">
        <a:off x="0" y="1554241"/>
        <a:ext cx="4697730" cy="550652"/>
      </dsp:txXfrm>
    </dsp:sp>
    <dsp:sp modelId="{529CD482-FCB1-7846-9B6B-84440E96EE7F}">
      <dsp:nvSpPr>
        <dsp:cNvPr id="0" name=""/>
        <dsp:cNvSpPr/>
      </dsp:nvSpPr>
      <dsp:spPr>
        <a:xfrm>
          <a:off x="0" y="2104894"/>
          <a:ext cx="1174432" cy="469074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13970" rIns="78232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Data Cleaning and wrangling</a:t>
          </a:r>
          <a:endParaRPr lang="en-US" sz="1100" kern="1200"/>
        </a:p>
      </dsp:txBody>
      <dsp:txXfrm>
        <a:off x="0" y="2104894"/>
        <a:ext cx="1174432" cy="469074"/>
      </dsp:txXfrm>
    </dsp:sp>
    <dsp:sp modelId="{36ACFE57-7904-2142-AA12-FEE37C21A494}">
      <dsp:nvSpPr>
        <dsp:cNvPr id="0" name=""/>
        <dsp:cNvSpPr/>
      </dsp:nvSpPr>
      <dsp:spPr>
        <a:xfrm>
          <a:off x="1174432" y="2104894"/>
          <a:ext cx="1174432" cy="469074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13970" rIns="78232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Exploratory data analysis</a:t>
          </a:r>
          <a:endParaRPr lang="en-US" sz="1100" kern="1200"/>
        </a:p>
      </dsp:txBody>
      <dsp:txXfrm>
        <a:off x="1174432" y="2104894"/>
        <a:ext cx="1174432" cy="469074"/>
      </dsp:txXfrm>
    </dsp:sp>
    <dsp:sp modelId="{96C8C5DB-5AE1-8B4F-8F96-65105492BC76}">
      <dsp:nvSpPr>
        <dsp:cNvPr id="0" name=""/>
        <dsp:cNvSpPr/>
      </dsp:nvSpPr>
      <dsp:spPr>
        <a:xfrm>
          <a:off x="2348865" y="2104894"/>
          <a:ext cx="1174432" cy="469074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13970" rIns="78232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Statistical analysis</a:t>
          </a:r>
          <a:endParaRPr lang="en-US" sz="1100" kern="1200"/>
        </a:p>
      </dsp:txBody>
      <dsp:txXfrm>
        <a:off x="2348865" y="2104894"/>
        <a:ext cx="1174432" cy="469074"/>
      </dsp:txXfrm>
    </dsp:sp>
    <dsp:sp modelId="{F1F7CE58-18E1-614D-8F8E-98E7683210AE}">
      <dsp:nvSpPr>
        <dsp:cNvPr id="0" name=""/>
        <dsp:cNvSpPr/>
      </dsp:nvSpPr>
      <dsp:spPr>
        <a:xfrm>
          <a:off x="3523297" y="2104894"/>
          <a:ext cx="1174432" cy="469074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13970" rIns="78232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Machine learning modeling</a:t>
          </a:r>
          <a:endParaRPr lang="en-US" sz="1100" kern="1200"/>
        </a:p>
      </dsp:txBody>
      <dsp:txXfrm>
        <a:off x="3523297" y="2104894"/>
        <a:ext cx="1174432" cy="469074"/>
      </dsp:txXfrm>
    </dsp:sp>
    <dsp:sp modelId="{8C7714E0-D610-A14E-908E-B8F6C8BE4CB2}">
      <dsp:nvSpPr>
        <dsp:cNvPr id="0" name=""/>
        <dsp:cNvSpPr/>
      </dsp:nvSpPr>
      <dsp:spPr>
        <a:xfrm rot="10800000">
          <a:off x="0" y="729"/>
          <a:ext cx="4697730" cy="1568811"/>
        </a:xfrm>
        <a:prstGeom prst="upArrowCallou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13512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/>
            <a:t>Problem: How to determine house price?</a:t>
          </a:r>
          <a:endParaRPr lang="en-US" sz="1900" kern="1200"/>
        </a:p>
      </dsp:txBody>
      <dsp:txXfrm rot="10800000">
        <a:off x="0" y="729"/>
        <a:ext cx="4697730" cy="10193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A6D418-4CB5-D44E-88E3-7CD3D26D7E2C}">
      <dsp:nvSpPr>
        <dsp:cNvPr id="0" name=""/>
        <dsp:cNvSpPr/>
      </dsp:nvSpPr>
      <dsp:spPr>
        <a:xfrm>
          <a:off x="2464" y="80783"/>
          <a:ext cx="2402978" cy="48960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Data Wrangling</a:t>
          </a:r>
          <a:endParaRPr lang="en-US" sz="1700" kern="1200" dirty="0"/>
        </a:p>
      </dsp:txBody>
      <dsp:txXfrm>
        <a:off x="2464" y="80783"/>
        <a:ext cx="2402978" cy="489600"/>
      </dsp:txXfrm>
    </dsp:sp>
    <dsp:sp modelId="{E8E60EC9-7C74-D947-A0B2-9C40C30D7387}">
      <dsp:nvSpPr>
        <dsp:cNvPr id="0" name=""/>
        <dsp:cNvSpPr/>
      </dsp:nvSpPr>
      <dsp:spPr>
        <a:xfrm>
          <a:off x="2464" y="570384"/>
          <a:ext cx="2402978" cy="2613240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700" b="0" kern="1200"/>
            <a:t>Process Missing Data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1700" b="1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700" kern="1200"/>
            <a:t>Preprocess categorical data to dummy table</a:t>
          </a:r>
          <a:endParaRPr lang="en-US" sz="1700" b="1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1700" b="1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700" kern="1200"/>
            <a:t>Normalize data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700" kern="1200"/>
            <a:t>Perform Outlier Treatment</a:t>
          </a:r>
        </a:p>
      </dsp:txBody>
      <dsp:txXfrm>
        <a:off x="2464" y="570384"/>
        <a:ext cx="2402978" cy="2613240"/>
      </dsp:txXfrm>
    </dsp:sp>
    <dsp:sp modelId="{3A72E513-9FF9-5E49-A39F-8280E36730FA}">
      <dsp:nvSpPr>
        <dsp:cNvPr id="0" name=""/>
        <dsp:cNvSpPr/>
      </dsp:nvSpPr>
      <dsp:spPr>
        <a:xfrm>
          <a:off x="2741860" y="80783"/>
          <a:ext cx="2402978" cy="489600"/>
        </a:xfrm>
        <a:prstGeom prst="rect">
          <a:avLst/>
        </a:prstGeom>
        <a:solidFill>
          <a:schemeClr val="accent5">
            <a:hueOff val="553124"/>
            <a:satOff val="6280"/>
            <a:lumOff val="5686"/>
            <a:alphaOff val="0"/>
          </a:schemeClr>
        </a:solidFill>
        <a:ln w="12700" cap="flat" cmpd="sng" algn="ctr">
          <a:solidFill>
            <a:schemeClr val="accent5">
              <a:hueOff val="553124"/>
              <a:satOff val="6280"/>
              <a:lumOff val="568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EDA</a:t>
          </a:r>
          <a:endParaRPr lang="en-US" sz="1700" kern="1200" dirty="0"/>
        </a:p>
      </dsp:txBody>
      <dsp:txXfrm>
        <a:off x="2741860" y="80783"/>
        <a:ext cx="2402978" cy="489600"/>
      </dsp:txXfrm>
    </dsp:sp>
    <dsp:sp modelId="{F72FF149-C027-AD48-B144-1CA7AAF28771}">
      <dsp:nvSpPr>
        <dsp:cNvPr id="0" name=""/>
        <dsp:cNvSpPr/>
      </dsp:nvSpPr>
      <dsp:spPr>
        <a:xfrm>
          <a:off x="2741860" y="570384"/>
          <a:ext cx="2402978" cy="2613240"/>
        </a:xfrm>
        <a:prstGeom prst="rect">
          <a:avLst/>
        </a:prstGeom>
        <a:solidFill>
          <a:schemeClr val="accent5">
            <a:tint val="40000"/>
            <a:alpha val="90000"/>
            <a:hueOff val="498070"/>
            <a:satOff val="23416"/>
            <a:lumOff val="1938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498070"/>
              <a:satOff val="23416"/>
              <a:lumOff val="19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Create Visualizations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Check for correlated features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Get data structured for analysis and modeling</a:t>
          </a:r>
        </a:p>
      </dsp:txBody>
      <dsp:txXfrm>
        <a:off x="2741860" y="570384"/>
        <a:ext cx="2402978" cy="2613240"/>
      </dsp:txXfrm>
    </dsp:sp>
    <dsp:sp modelId="{B019BCD6-D976-CB43-99E9-5CC2BB96F12B}">
      <dsp:nvSpPr>
        <dsp:cNvPr id="0" name=""/>
        <dsp:cNvSpPr/>
      </dsp:nvSpPr>
      <dsp:spPr>
        <a:xfrm>
          <a:off x="5481256" y="80783"/>
          <a:ext cx="2402978" cy="489600"/>
        </a:xfrm>
        <a:prstGeom prst="rect">
          <a:avLst/>
        </a:prstGeom>
        <a:solidFill>
          <a:schemeClr val="accent5">
            <a:hueOff val="1106248"/>
            <a:satOff val="12561"/>
            <a:lumOff val="11372"/>
            <a:alphaOff val="0"/>
          </a:schemeClr>
        </a:solidFill>
        <a:ln w="12700" cap="flat" cmpd="sng" algn="ctr">
          <a:solidFill>
            <a:schemeClr val="accent5">
              <a:hueOff val="1106248"/>
              <a:satOff val="12561"/>
              <a:lumOff val="1137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69088" rIns="120904" bIns="6908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Statistical Analysis</a:t>
          </a:r>
          <a:endParaRPr lang="en-US" sz="1700" kern="1200" dirty="0"/>
        </a:p>
      </dsp:txBody>
      <dsp:txXfrm>
        <a:off x="5481256" y="80783"/>
        <a:ext cx="2402978" cy="489600"/>
      </dsp:txXfrm>
    </dsp:sp>
    <dsp:sp modelId="{1927EA9A-7765-3345-839A-6E809B6566A8}">
      <dsp:nvSpPr>
        <dsp:cNvPr id="0" name=""/>
        <dsp:cNvSpPr/>
      </dsp:nvSpPr>
      <dsp:spPr>
        <a:xfrm>
          <a:off x="5481256" y="570384"/>
          <a:ext cx="2402978" cy="2613240"/>
        </a:xfrm>
        <a:prstGeom prst="rect">
          <a:avLst/>
        </a:prstGeom>
        <a:solidFill>
          <a:schemeClr val="accent5">
            <a:tint val="40000"/>
            <a:alpha val="90000"/>
            <a:hueOff val="996140"/>
            <a:satOff val="46832"/>
            <a:lumOff val="3876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996140"/>
              <a:satOff val="46832"/>
              <a:lumOff val="3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678" tIns="90678" rIns="120904" bIns="136017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Hypothesis Testing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Analyze Trends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700" kern="1200"/>
        </a:p>
      </dsp:txBody>
      <dsp:txXfrm>
        <a:off x="5481256" y="570384"/>
        <a:ext cx="2402978" cy="26132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6A3ED5-AE58-FD44-A39F-0A84CE3E1348}">
      <dsp:nvSpPr>
        <dsp:cNvPr id="0" name=""/>
        <dsp:cNvSpPr/>
      </dsp:nvSpPr>
      <dsp:spPr>
        <a:xfrm>
          <a:off x="2464" y="211846"/>
          <a:ext cx="2402978" cy="4608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Machine Learning</a:t>
          </a:r>
          <a:endParaRPr lang="en-US" sz="1600" kern="1200" dirty="0"/>
        </a:p>
      </dsp:txBody>
      <dsp:txXfrm>
        <a:off x="2464" y="211846"/>
        <a:ext cx="2402978" cy="460800"/>
      </dsp:txXfrm>
    </dsp:sp>
    <dsp:sp modelId="{B677E430-7B38-2148-B568-CEFEACD97B4A}">
      <dsp:nvSpPr>
        <dsp:cNvPr id="0" name=""/>
        <dsp:cNvSpPr/>
      </dsp:nvSpPr>
      <dsp:spPr>
        <a:xfrm>
          <a:off x="2464" y="672646"/>
          <a:ext cx="2402978" cy="2379915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600" b="0" kern="1200"/>
            <a:t>Run Regression Algorithms on Data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1600" b="1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600" kern="1200"/>
            <a:t>Cross Validate</a:t>
          </a:r>
          <a:endParaRPr lang="en-US" sz="1600" b="1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1600" b="1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600" kern="1200"/>
            <a:t>Hyperparameter Tuning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600" kern="1200"/>
            <a:t>Predict Prices</a:t>
          </a:r>
        </a:p>
      </dsp:txBody>
      <dsp:txXfrm>
        <a:off x="2464" y="672646"/>
        <a:ext cx="2402978" cy="2379915"/>
      </dsp:txXfrm>
    </dsp:sp>
    <dsp:sp modelId="{5E54F6FA-2FB8-EA4F-B416-6773E0AE81F5}">
      <dsp:nvSpPr>
        <dsp:cNvPr id="0" name=""/>
        <dsp:cNvSpPr/>
      </dsp:nvSpPr>
      <dsp:spPr>
        <a:xfrm>
          <a:off x="2741860" y="211846"/>
          <a:ext cx="2402978" cy="4608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Evaluation</a:t>
          </a:r>
          <a:endParaRPr lang="en-US" sz="1600" kern="1200" dirty="0"/>
        </a:p>
      </dsp:txBody>
      <dsp:txXfrm>
        <a:off x="2741860" y="211846"/>
        <a:ext cx="2402978" cy="460800"/>
      </dsp:txXfrm>
    </dsp:sp>
    <dsp:sp modelId="{73CF8B89-DEBE-804C-859F-B39766FDE8D7}">
      <dsp:nvSpPr>
        <dsp:cNvPr id="0" name=""/>
        <dsp:cNvSpPr/>
      </dsp:nvSpPr>
      <dsp:spPr>
        <a:xfrm>
          <a:off x="2741860" y="672646"/>
          <a:ext cx="2402978" cy="2379915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R-Squared Adjusted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RMSE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Compare against all algorithms</a:t>
          </a:r>
        </a:p>
      </dsp:txBody>
      <dsp:txXfrm>
        <a:off x="2741860" y="672646"/>
        <a:ext cx="2402978" cy="2379915"/>
      </dsp:txXfrm>
    </dsp:sp>
    <dsp:sp modelId="{DDF6275F-F24D-4946-941E-3CAB231A35EE}">
      <dsp:nvSpPr>
        <dsp:cNvPr id="0" name=""/>
        <dsp:cNvSpPr/>
      </dsp:nvSpPr>
      <dsp:spPr>
        <a:xfrm>
          <a:off x="5481256" y="211846"/>
          <a:ext cx="2402978" cy="4608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Data Analysis</a:t>
          </a:r>
          <a:endParaRPr lang="en-US" sz="1600" kern="1200" dirty="0"/>
        </a:p>
      </dsp:txBody>
      <dsp:txXfrm>
        <a:off x="5481256" y="211846"/>
        <a:ext cx="2402978" cy="460800"/>
      </dsp:txXfrm>
    </dsp:sp>
    <dsp:sp modelId="{7F6C9AB4-6403-9C4A-9C6F-58AC066C6AB4}">
      <dsp:nvSpPr>
        <dsp:cNvPr id="0" name=""/>
        <dsp:cNvSpPr/>
      </dsp:nvSpPr>
      <dsp:spPr>
        <a:xfrm>
          <a:off x="5481256" y="672646"/>
          <a:ext cx="2402978" cy="2379915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Recommend Algorithm that performed the best (Explain Process)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Recommend what to look for when buying a house (Important Features)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600" kern="1200"/>
        </a:p>
      </dsp:txBody>
      <dsp:txXfrm>
        <a:off x="5481256" y="672646"/>
        <a:ext cx="2402978" cy="23799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tiff>
</file>

<file path=ppt/media/image4.png>
</file>

<file path=ppt/media/image5.png>
</file>

<file path=ppt/media/image6.png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0C752-4DC0-F04F-8499-2CF304681432}" type="datetimeFigureOut">
              <a:rPr lang="en-US" smtClean="0"/>
              <a:t>2/12/20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555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0C752-4DC0-F04F-8499-2CF304681432}" type="datetimeFigureOut">
              <a:rPr lang="en-US" smtClean="0"/>
              <a:t>2/12/20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514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0C752-4DC0-F04F-8499-2CF304681432}" type="datetimeFigureOut">
              <a:rPr lang="en-US" smtClean="0"/>
              <a:t>2/12/20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1855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9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9825175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0C752-4DC0-F04F-8499-2CF304681432}" type="datetimeFigureOut">
              <a:rPr lang="en-US" smtClean="0"/>
              <a:t>2/12/20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187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0C752-4DC0-F04F-8499-2CF304681432}" type="datetimeFigureOut">
              <a:rPr lang="en-US" smtClean="0"/>
              <a:t>2/12/20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872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0C752-4DC0-F04F-8499-2CF304681432}" type="datetimeFigureOut">
              <a:rPr lang="en-US" smtClean="0"/>
              <a:t>2/12/20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037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0C752-4DC0-F04F-8499-2CF304681432}" type="datetimeFigureOut">
              <a:rPr lang="en-US" smtClean="0"/>
              <a:t>2/12/20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966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0C752-4DC0-F04F-8499-2CF304681432}" type="datetimeFigureOut">
              <a:rPr lang="en-US" smtClean="0"/>
              <a:t>2/12/20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624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0C752-4DC0-F04F-8499-2CF304681432}" type="datetimeFigureOut">
              <a:rPr lang="en-US" smtClean="0"/>
              <a:t>2/12/20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34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0C752-4DC0-F04F-8499-2CF304681432}" type="datetimeFigureOut">
              <a:rPr lang="en-US" smtClean="0"/>
              <a:t>2/12/20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970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0C752-4DC0-F04F-8499-2CF304681432}" type="datetimeFigureOut">
              <a:rPr lang="en-US" smtClean="0"/>
              <a:t>2/12/20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338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D0C752-4DC0-F04F-8499-2CF304681432}" type="datetimeFigureOut">
              <a:rPr lang="en-US" smtClean="0"/>
              <a:t>2/12/20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731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5" r:id="rId1"/>
    <p:sldLayoutId id="2147483816" r:id="rId2"/>
    <p:sldLayoutId id="2147483817" r:id="rId3"/>
    <p:sldLayoutId id="2147483818" r:id="rId4"/>
    <p:sldLayoutId id="2147483819" r:id="rId5"/>
    <p:sldLayoutId id="2147483820" r:id="rId6"/>
    <p:sldLayoutId id="2147483821" r:id="rId7"/>
    <p:sldLayoutId id="2147483822" r:id="rId8"/>
    <p:sldLayoutId id="2147483823" r:id="rId9"/>
    <p:sldLayoutId id="2147483824" r:id="rId10"/>
    <p:sldLayoutId id="2147483825" r:id="rId11"/>
    <p:sldLayoutId id="2147483826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114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616" y="0"/>
            <a:ext cx="8182719" cy="51435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7" name="Picture 116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9" name="Google Shape;54;p13"/>
          <p:cNvSpPr txBox="1">
            <a:spLocks noGrp="1"/>
          </p:cNvSpPr>
          <p:nvPr>
            <p:ph type="ctrTitle"/>
          </p:nvPr>
        </p:nvSpPr>
        <p:spPr>
          <a:xfrm>
            <a:off x="2284026" y="1532747"/>
            <a:ext cx="4578895" cy="1523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b="1"/>
            </a:lvl1pPr>
          </a:lstStyle>
          <a:p>
            <a:r>
              <a:rPr lang="en-US">
                <a:solidFill>
                  <a:srgbClr val="FFFFFF"/>
                </a:solidFill>
              </a:rPr>
              <a:t>House Price Prediction</a:t>
            </a:r>
          </a:p>
        </p:txBody>
      </p:sp>
      <p:sp>
        <p:nvSpPr>
          <p:cNvPr id="110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284026" y="3056038"/>
            <a:ext cx="4578895" cy="51155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defRPr b="1"/>
            </a:lvl1pPr>
          </a:lstStyle>
          <a:p>
            <a:r>
              <a:rPr lang="en-US">
                <a:solidFill>
                  <a:srgbClr val="FFFFFF"/>
                </a:solidFill>
              </a:rPr>
              <a:t>NEIL SONALKAR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Rectangle 149">
            <a:extLst>
              <a:ext uri="{FF2B5EF4-FFF2-40B4-BE49-F238E27FC236}">
                <a16:creationId xmlns:a16="http://schemas.microsoft.com/office/drawing/2014/main" id="{2CB6C291-6CAF-46DF-ACFF-AADF0FD03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82719" cy="5143500"/>
          </a:xfrm>
          <a:prstGeom prst="rect">
            <a:avLst/>
          </a:prstGeom>
          <a:gradFill>
            <a:gsLst>
              <a:gs pos="0">
                <a:schemeClr val="accent1"/>
              </a:gs>
              <a:gs pos="25000">
                <a:schemeClr val="accent1"/>
              </a:gs>
              <a:gs pos="94000">
                <a:schemeClr val="accent5"/>
              </a:gs>
              <a:gs pos="100000">
                <a:schemeClr val="accent5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2" name="Picture 151">
            <a:extLst>
              <a:ext uri="{FF2B5EF4-FFF2-40B4-BE49-F238E27FC236}">
                <a16:creationId xmlns:a16="http://schemas.microsoft.com/office/drawing/2014/main" id="{1EBADBCA-DA20-4279-93C6-011DEF18A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53" t="3964" b="3964"/>
          <a:stretch>
            <a:fillRect/>
          </a:stretch>
        </p:blipFill>
        <p:spPr>
          <a:xfrm>
            <a:off x="0" y="0"/>
            <a:ext cx="5665603" cy="5143500"/>
          </a:xfrm>
          <a:custGeom>
            <a:avLst/>
            <a:gdLst>
              <a:gd name="connsiteX0" fmla="*/ 0 w 7554138"/>
              <a:gd name="connsiteY0" fmla="*/ 0 h 6857999"/>
              <a:gd name="connsiteX1" fmla="*/ 7554138 w 7554138"/>
              <a:gd name="connsiteY1" fmla="*/ 0 h 6857999"/>
              <a:gd name="connsiteX2" fmla="*/ 7554138 w 7554138"/>
              <a:gd name="connsiteY2" fmla="*/ 6857999 h 6857999"/>
              <a:gd name="connsiteX3" fmla="*/ 0 w 7554138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4138" h="6857999">
                <a:moveTo>
                  <a:pt x="0" y="0"/>
                </a:moveTo>
                <a:lnTo>
                  <a:pt x="7554138" y="0"/>
                </a:lnTo>
                <a:lnTo>
                  <a:pt x="7554138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208" name="Google Shape;173;p27"/>
          <p:cNvSpPr txBox="1">
            <a:spLocks noGrp="1"/>
          </p:cNvSpPr>
          <p:nvPr>
            <p:ph type="title"/>
          </p:nvPr>
        </p:nvSpPr>
        <p:spPr>
          <a:xfrm>
            <a:off x="480060" y="932259"/>
            <a:ext cx="2891790" cy="32789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defTabSz="877823">
              <a:lnSpc>
                <a:spcPct val="115000"/>
              </a:lnSpc>
              <a:defRPr sz="2688" b="1">
                <a:solidFill>
                  <a:srgbClr val="121212"/>
                </a:solidFill>
              </a:defRPr>
            </a:lvl1pPr>
          </a:lstStyle>
          <a:p>
            <a:pPr defTabSz="914400">
              <a:lnSpc>
                <a:spcPct val="90000"/>
              </a:lnSpc>
            </a:pPr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Solutions:</a:t>
            </a: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4735DC46-5663-471D-AADB-81E00E65B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00637" y="0"/>
            <a:ext cx="4043363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Google Shape;174;p27"/>
          <p:cNvSpPr txBox="1">
            <a:spLocks noGrp="1"/>
          </p:cNvSpPr>
          <p:nvPr>
            <p:ph type="body" idx="1"/>
          </p:nvPr>
        </p:nvSpPr>
        <p:spPr>
          <a:xfrm>
            <a:off x="4629150" y="603504"/>
            <a:ext cx="3915918" cy="3922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indent="-228600" defTabSz="914400">
              <a:defRPr b="1"/>
            </a:pPr>
            <a:r>
              <a:rPr lang="en-US" sz="1700">
                <a:solidFill>
                  <a:srgbClr val="000000"/>
                </a:solidFill>
              </a:rPr>
              <a:t>Real Estate Investor:</a:t>
            </a:r>
          </a:p>
          <a:p>
            <a:pPr marL="914400" lvl="1" indent="-228600" defTabSz="914400">
              <a:buSzPts val="1400"/>
              <a:defRPr sz="1400" b="1"/>
            </a:pPr>
            <a:r>
              <a:rPr lang="en-US" sz="1700">
                <a:solidFill>
                  <a:srgbClr val="000000"/>
                </a:solidFill>
              </a:rPr>
              <a:t>If a real estate investor was looking to sell one of their properties, avoid selling in 2010. Buyers Market. Low risk properties</a:t>
            </a:r>
          </a:p>
          <a:p>
            <a:pPr marL="914400" lvl="1" indent="-228600" defTabSz="914400">
              <a:buSzPts val="1400"/>
              <a:defRPr sz="1400" b="1"/>
            </a:pPr>
            <a:r>
              <a:rPr lang="en-US" sz="1700">
                <a:solidFill>
                  <a:srgbClr val="000000"/>
                </a:solidFill>
              </a:rPr>
              <a:t>Important features:</a:t>
            </a:r>
          </a:p>
          <a:p>
            <a:pPr marL="1371600" lvl="2" indent="-228600" defTabSz="914400">
              <a:buSzPts val="1400"/>
              <a:defRPr sz="1400" b="1"/>
            </a:pPr>
            <a:r>
              <a:rPr lang="en-US" sz="1700">
                <a:solidFill>
                  <a:srgbClr val="000000"/>
                </a:solidFill>
              </a:rPr>
              <a:t>Area of: Basement, Living, Garage</a:t>
            </a:r>
          </a:p>
          <a:p>
            <a:pPr marL="1371600" lvl="2" indent="-228600" defTabSz="914400">
              <a:buSzPts val="1400"/>
              <a:defRPr sz="1400" b="1"/>
            </a:pPr>
            <a:r>
              <a:rPr lang="en-US" sz="1700">
                <a:solidFill>
                  <a:srgbClr val="000000"/>
                </a:solidFill>
              </a:rPr>
              <a:t>Overall Quality</a:t>
            </a:r>
          </a:p>
          <a:p>
            <a:pPr indent="-228600" defTabSz="914400">
              <a:defRPr b="1"/>
            </a:pPr>
            <a:r>
              <a:rPr lang="en-US" sz="1700">
                <a:solidFill>
                  <a:srgbClr val="000000"/>
                </a:solidFill>
              </a:rPr>
              <a:t>Real Estate Agents:</a:t>
            </a:r>
          </a:p>
          <a:p>
            <a:pPr marL="914400" lvl="1" indent="-228600" defTabSz="914400">
              <a:buSzPts val="1400"/>
              <a:defRPr sz="1400" b="1"/>
            </a:pPr>
            <a:r>
              <a:rPr lang="en-US" sz="1700">
                <a:solidFill>
                  <a:srgbClr val="000000"/>
                </a:solidFill>
              </a:rPr>
              <a:t>Know how to determine a price point based on the important features of the house.</a:t>
            </a:r>
          </a:p>
          <a:p>
            <a:pPr indent="-228600" defTabSz="914400">
              <a:defRPr b="1"/>
            </a:pPr>
            <a:r>
              <a:rPr lang="en-US" sz="1700">
                <a:solidFill>
                  <a:srgbClr val="000000"/>
                </a:solidFill>
              </a:rPr>
              <a:t>Home Buyers:</a:t>
            </a:r>
          </a:p>
          <a:p>
            <a:pPr marL="914400" lvl="1" indent="-228600" defTabSz="914400">
              <a:buSzPts val="1400"/>
              <a:defRPr sz="1400" b="1"/>
            </a:pPr>
            <a:r>
              <a:rPr lang="en-US" sz="1700">
                <a:solidFill>
                  <a:srgbClr val="000000"/>
                </a:solidFill>
              </a:rPr>
              <a:t>Level of transparency on house costs when buying and selling homes.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Rectangle 149">
            <a:extLst>
              <a:ext uri="{FF2B5EF4-FFF2-40B4-BE49-F238E27FC236}">
                <a16:creationId xmlns:a16="http://schemas.microsoft.com/office/drawing/2014/main" id="{2CB6C291-6CAF-46DF-ACFF-AADF0FD03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82719" cy="51435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2" name="Picture 151">
            <a:extLst>
              <a:ext uri="{FF2B5EF4-FFF2-40B4-BE49-F238E27FC236}">
                <a16:creationId xmlns:a16="http://schemas.microsoft.com/office/drawing/2014/main" id="{1EBADBCA-DA20-4279-93C6-011DEF18A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53" t="3964" b="3964"/>
          <a:stretch>
            <a:fillRect/>
          </a:stretch>
        </p:blipFill>
        <p:spPr>
          <a:xfrm>
            <a:off x="0" y="0"/>
            <a:ext cx="5665603" cy="5143500"/>
          </a:xfrm>
          <a:custGeom>
            <a:avLst/>
            <a:gdLst>
              <a:gd name="connsiteX0" fmla="*/ 0 w 7554138"/>
              <a:gd name="connsiteY0" fmla="*/ 0 h 6857999"/>
              <a:gd name="connsiteX1" fmla="*/ 7554138 w 7554138"/>
              <a:gd name="connsiteY1" fmla="*/ 0 h 6857999"/>
              <a:gd name="connsiteX2" fmla="*/ 7554138 w 7554138"/>
              <a:gd name="connsiteY2" fmla="*/ 6857999 h 6857999"/>
              <a:gd name="connsiteX3" fmla="*/ 0 w 7554138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4138" h="6857999">
                <a:moveTo>
                  <a:pt x="0" y="0"/>
                </a:moveTo>
                <a:lnTo>
                  <a:pt x="7554138" y="0"/>
                </a:lnTo>
                <a:lnTo>
                  <a:pt x="7554138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208" name="Google Shape;173;p27"/>
          <p:cNvSpPr txBox="1">
            <a:spLocks noGrp="1"/>
          </p:cNvSpPr>
          <p:nvPr>
            <p:ph type="title"/>
          </p:nvPr>
        </p:nvSpPr>
        <p:spPr>
          <a:xfrm>
            <a:off x="480060" y="932259"/>
            <a:ext cx="2891790" cy="32789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defTabSz="877823">
              <a:lnSpc>
                <a:spcPct val="115000"/>
              </a:lnSpc>
              <a:defRPr sz="2688" b="1">
                <a:solidFill>
                  <a:srgbClr val="121212"/>
                </a:solidFill>
              </a:defRPr>
            </a:lvl1pPr>
          </a:lstStyle>
          <a:p>
            <a:pPr defTabSz="914400">
              <a:lnSpc>
                <a:spcPct val="90000"/>
              </a:lnSpc>
            </a:pPr>
            <a:r>
              <a:rPr lang="en-US" sz="2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Recommendations and Future Work :</a:t>
            </a: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4735DC46-5663-471D-AADB-81E00E65B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00637" y="0"/>
            <a:ext cx="4043363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Google Shape;174;p27"/>
          <p:cNvSpPr txBox="1">
            <a:spLocks noGrp="1"/>
          </p:cNvSpPr>
          <p:nvPr>
            <p:ph type="body" idx="1"/>
          </p:nvPr>
        </p:nvSpPr>
        <p:spPr>
          <a:xfrm>
            <a:off x="4629150" y="603504"/>
            <a:ext cx="3915918" cy="39227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defRPr b="1"/>
            </a:pPr>
            <a:r>
              <a:rPr lang="en-US" sz="1800" dirty="0">
                <a:solidFill>
                  <a:srgbClr val="000000"/>
                </a:solidFill>
              </a:rPr>
              <a:t>Primary Recommendations:</a:t>
            </a:r>
          </a:p>
          <a:p>
            <a:pPr marL="914400" lvl="1" indent="-228600" defTabSz="914400">
              <a:buSzPts val="1400"/>
              <a:defRPr sz="1400" b="1"/>
            </a:pPr>
            <a:r>
              <a:rPr lang="en-US" dirty="0">
                <a:solidFill>
                  <a:srgbClr val="000000"/>
                </a:solidFill>
              </a:rPr>
              <a:t>Find external features that might correlate with House Price. Ex) Crime rate, school district, population rate, etc.</a:t>
            </a:r>
          </a:p>
          <a:p>
            <a:pPr marL="914400" lvl="1" indent="-228600" defTabSz="914400">
              <a:buSzPts val="1400"/>
              <a:defRPr sz="1400" b="1"/>
            </a:pPr>
            <a:r>
              <a:rPr lang="en-US" dirty="0">
                <a:solidFill>
                  <a:srgbClr val="000000"/>
                </a:solidFill>
              </a:rPr>
              <a:t>Find more instances of Townhomes and Condos. Majority of data was single family homes.</a:t>
            </a:r>
          </a:p>
          <a:p>
            <a:pPr indent="-228600" defTabSz="914400">
              <a:defRPr b="1"/>
            </a:pPr>
            <a:r>
              <a:rPr lang="en-US" sz="1800" dirty="0">
                <a:solidFill>
                  <a:srgbClr val="000000"/>
                </a:solidFill>
              </a:rPr>
              <a:t>Future Work:</a:t>
            </a:r>
          </a:p>
          <a:p>
            <a:pPr lvl="2" indent="-228600" defTabSz="914400">
              <a:defRPr b="1"/>
            </a:pPr>
            <a:r>
              <a:rPr lang="en-US" sz="1400" dirty="0">
                <a:solidFill>
                  <a:srgbClr val="000000"/>
                </a:solidFill>
              </a:rPr>
              <a:t>Create a program that allows clients to enter the important features of a house to determine the house price. </a:t>
            </a:r>
          </a:p>
          <a:p>
            <a:pPr lvl="2" indent="-228600" defTabSz="914400">
              <a:defRPr b="1"/>
            </a:pPr>
            <a:r>
              <a:rPr lang="en-US" sz="1400" dirty="0">
                <a:solidFill>
                  <a:srgbClr val="000000"/>
                </a:solidFill>
              </a:rPr>
              <a:t>Find more recent data.</a:t>
            </a:r>
          </a:p>
          <a:p>
            <a:pPr lvl="1" indent="-228600" defTabSz="914400">
              <a:defRPr b="1"/>
            </a:pP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07873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60;p14"/>
          <p:cNvSpPr txBox="1">
            <a:spLocks noGrp="1"/>
          </p:cNvSpPr>
          <p:nvPr>
            <p:ph type="title"/>
          </p:nvPr>
        </p:nvSpPr>
        <p:spPr>
          <a:xfrm>
            <a:off x="628650" y="465294"/>
            <a:ext cx="2530602" cy="41285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defTabSz="877823">
              <a:defRPr sz="2688" b="1"/>
            </a:lvl1pPr>
          </a:lstStyle>
          <a:p>
            <a:pPr defTabSz="914400"/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Overview</a:t>
            </a:r>
          </a:p>
        </p:txBody>
      </p:sp>
      <p:graphicFrame>
        <p:nvGraphicFramePr>
          <p:cNvPr id="124" name="Google Shape;61;p14">
            <a:extLst>
              <a:ext uri="{FF2B5EF4-FFF2-40B4-BE49-F238E27FC236}">
                <a16:creationId xmlns:a16="http://schemas.microsoft.com/office/drawing/2014/main" id="{EAD65C60-8581-418E-A0C6-0148F528D10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95278759"/>
              </p:ext>
            </p:extLst>
          </p:nvPr>
        </p:nvGraphicFramePr>
        <p:xfrm>
          <a:off x="3819906" y="465294"/>
          <a:ext cx="4697730" cy="4128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ectangle 119">
            <a:extLst>
              <a:ext uri="{FF2B5EF4-FFF2-40B4-BE49-F238E27FC236}">
                <a16:creationId xmlns:a16="http://schemas.microsoft.com/office/drawing/2014/main" id="{466012E2-2E5E-4208-B59C-DA4FC44DC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1476" y="0"/>
            <a:ext cx="9165475" cy="5143500"/>
          </a:xfrm>
          <a:prstGeom prst="rect">
            <a:avLst/>
          </a:prstGeom>
          <a:gradFill>
            <a:gsLst>
              <a:gs pos="0">
                <a:schemeClr val="accent2"/>
              </a:gs>
              <a:gs pos="25000">
                <a:schemeClr val="accent2"/>
              </a:gs>
              <a:gs pos="94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2" name="Picture 121">
            <a:extLst>
              <a:ext uri="{FF2B5EF4-FFF2-40B4-BE49-F238E27FC236}">
                <a16:creationId xmlns:a16="http://schemas.microsoft.com/office/drawing/2014/main" id="{05F94A0D-DB2E-4487-BA31-9105C14D9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77" y="0"/>
            <a:ext cx="9165477" cy="5143500"/>
          </a:xfrm>
          <a:prstGeom prst="rect">
            <a:avLst/>
          </a:prstGeom>
        </p:spPr>
      </p:pic>
      <p:sp>
        <p:nvSpPr>
          <p:cNvPr id="115" name="Google Shape;66;p15"/>
          <p:cNvSpPr txBox="1">
            <a:spLocks noGrp="1"/>
          </p:cNvSpPr>
          <p:nvPr>
            <p:ph type="title"/>
          </p:nvPr>
        </p:nvSpPr>
        <p:spPr>
          <a:xfrm>
            <a:off x="544542" y="2341275"/>
            <a:ext cx="2743540" cy="162012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defRPr b="1"/>
            </a:pPr>
            <a:r>
              <a:rPr lang="en-US" sz="2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House Price Prediction is essential for</a:t>
            </a:r>
          </a:p>
          <a:p>
            <a:pPr defTabSz="914400">
              <a:defRPr b="1"/>
            </a:pPr>
            <a:r>
              <a:rPr lang="en-US" sz="2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Realtors, Real Estate Investors and Homeowners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1EE103-7BC8-5D4D-BBB3-B1B522305E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68" r="3742" b="3"/>
          <a:stretch/>
        </p:blipFill>
        <p:spPr>
          <a:xfrm>
            <a:off x="4778040" y="1155265"/>
            <a:ext cx="3773886" cy="2826111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60;p14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defTabSz="877823">
              <a:defRPr sz="2688" b="1"/>
            </a:lvl1pPr>
          </a:lstStyle>
          <a:p>
            <a:pPr algn="ctr" defTabSz="914400"/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Solutions</a:t>
            </a:r>
          </a:p>
        </p:txBody>
      </p:sp>
      <p:graphicFrame>
        <p:nvGraphicFramePr>
          <p:cNvPr id="124" name="Google Shape;61;p14">
            <a:extLst>
              <a:ext uri="{FF2B5EF4-FFF2-40B4-BE49-F238E27FC236}">
                <a16:creationId xmlns:a16="http://schemas.microsoft.com/office/drawing/2014/main" id="{EAD65C60-8581-418E-A0C6-0148F528D10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56547679"/>
              </p:ext>
            </p:extLst>
          </p:nvPr>
        </p:nvGraphicFramePr>
        <p:xfrm>
          <a:off x="628650" y="1371600"/>
          <a:ext cx="7886700" cy="32644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75938601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60;p14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700" cy="994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defTabSz="877823">
              <a:defRPr sz="2688" b="1"/>
            </a:lvl1pPr>
          </a:lstStyle>
          <a:p>
            <a:pPr algn="ctr" defTabSz="914400"/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Solutions (Cont.)</a:t>
            </a:r>
          </a:p>
        </p:txBody>
      </p:sp>
      <p:graphicFrame>
        <p:nvGraphicFramePr>
          <p:cNvPr id="124" name="Google Shape;61;p14">
            <a:extLst>
              <a:ext uri="{FF2B5EF4-FFF2-40B4-BE49-F238E27FC236}">
                <a16:creationId xmlns:a16="http://schemas.microsoft.com/office/drawing/2014/main" id="{EAD65C60-8581-418E-A0C6-0148F528D10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4727684"/>
              </p:ext>
            </p:extLst>
          </p:nvPr>
        </p:nvGraphicFramePr>
        <p:xfrm>
          <a:off x="628650" y="1371600"/>
          <a:ext cx="7886700" cy="32644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30436048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97;p17"/>
          <p:cNvSpPr txBox="1">
            <a:spLocks noGrp="1"/>
          </p:cNvSpPr>
          <p:nvPr>
            <p:ph type="title"/>
          </p:nvPr>
        </p:nvSpPr>
        <p:spPr>
          <a:xfrm>
            <a:off x="630936" y="650798"/>
            <a:ext cx="3786400" cy="21562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defTabSz="877823">
              <a:defRPr sz="2688" b="1"/>
            </a:lvl1pPr>
          </a:lstStyle>
          <a:p>
            <a:pPr defTabSz="914400"/>
            <a:r>
              <a:rPr lang="en-US" sz="4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</a:t>
            </a:r>
          </a:p>
        </p:txBody>
      </p:sp>
      <p:sp>
        <p:nvSpPr>
          <p:cNvPr id="153" name="Google Shape;98;p17"/>
          <p:cNvSpPr txBox="1">
            <a:spLocks noGrp="1"/>
          </p:cNvSpPr>
          <p:nvPr>
            <p:ph type="body" idx="1"/>
          </p:nvPr>
        </p:nvSpPr>
        <p:spPr>
          <a:xfrm>
            <a:off x="630936" y="2909447"/>
            <a:ext cx="3786400" cy="683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indent="0" defTabSz="914400">
              <a:spcBef>
                <a:spcPts val="1000"/>
              </a:spcBef>
              <a:buClr>
                <a:srgbClr val="121212"/>
              </a:buClr>
              <a:buNone/>
              <a:defRPr sz="1600" b="1">
                <a:solidFill>
                  <a:srgbClr val="121212"/>
                </a:solidFill>
              </a:defRPr>
            </a:pPr>
            <a:r>
              <a:rPr lang="en-US" sz="1500" kern="1200" cap="all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Comparison of different regression models:</a:t>
            </a:r>
            <a:r>
              <a:rPr lang="en-US" sz="1500" b="0" kern="1200" cap="all">
                <a:solidFill>
                  <a:schemeClr val="tx1"/>
                </a:solidFill>
                <a:latin typeface="+mn-lt"/>
                <a:ea typeface="+mn-ea"/>
                <a:cs typeface="+mn-cs"/>
              </a:rPr>
              <a:t>	</a:t>
            </a:r>
          </a:p>
        </p:txBody>
      </p:sp>
      <p:sp>
        <p:nvSpPr>
          <p:cNvPr id="182" name="Freeform: Shape 93">
            <a:extLst>
              <a:ext uri="{FF2B5EF4-FFF2-40B4-BE49-F238E27FC236}">
                <a16:creationId xmlns:a16="http://schemas.microsoft.com/office/drawing/2014/main" id="{2A1752FF-9082-4C5E-A9E2-E0BA20BA0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4581114" y="3969382"/>
            <a:ext cx="4562886" cy="1174118"/>
          </a:xfrm>
          <a:custGeom>
            <a:avLst/>
            <a:gdLst>
              <a:gd name="connsiteX0" fmla="*/ 0 w 6083848"/>
              <a:gd name="connsiteY0" fmla="*/ 1565491 h 1565491"/>
              <a:gd name="connsiteX1" fmla="*/ 6083848 w 6083848"/>
              <a:gd name="connsiteY1" fmla="*/ 1565491 h 1565491"/>
              <a:gd name="connsiteX2" fmla="*/ 6083848 w 6083848"/>
              <a:gd name="connsiteY2" fmla="*/ 0 h 1565491"/>
              <a:gd name="connsiteX3" fmla="*/ 1692132 w 6083848"/>
              <a:gd name="connsiteY3" fmla="*/ 0 h 1565491"/>
              <a:gd name="connsiteX4" fmla="*/ 1186806 w 6083848"/>
              <a:gd name="connsiteY4" fmla="*/ 0 h 1565491"/>
              <a:gd name="connsiteX5" fmla="*/ 1186070 w 6083848"/>
              <a:gd name="connsiteY5" fmla="*/ 1591 h 1565491"/>
              <a:gd name="connsiteX6" fmla="*/ 724290 w 6083848"/>
              <a:gd name="connsiteY6" fmla="*/ 1591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3848" h="1565491">
                <a:moveTo>
                  <a:pt x="0" y="1565491"/>
                </a:moveTo>
                <a:lnTo>
                  <a:pt x="6083848" y="1565491"/>
                </a:lnTo>
                <a:lnTo>
                  <a:pt x="6083848" y="0"/>
                </a:lnTo>
                <a:lnTo>
                  <a:pt x="1692132" y="0"/>
                </a:lnTo>
                <a:lnTo>
                  <a:pt x="1186806" y="0"/>
                </a:lnTo>
                <a:lnTo>
                  <a:pt x="1186070" y="1591"/>
                </a:lnTo>
                <a:lnTo>
                  <a:pt x="724290" y="1591"/>
                </a:lnTo>
                <a:close/>
              </a:path>
            </a:pathLst>
          </a:custGeom>
          <a:solidFill>
            <a:srgbClr val="B4B4B4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3" name="Freeform: Shape 95">
            <a:extLst>
              <a:ext uri="{FF2B5EF4-FFF2-40B4-BE49-F238E27FC236}">
                <a16:creationId xmlns:a16="http://schemas.microsoft.com/office/drawing/2014/main" id="{B8995233-A3DC-41BB-B52D-79B8822B8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3969381"/>
            <a:ext cx="5003011" cy="1174119"/>
          </a:xfrm>
          <a:custGeom>
            <a:avLst/>
            <a:gdLst>
              <a:gd name="connsiteX0" fmla="*/ 0 w 6670682"/>
              <a:gd name="connsiteY0" fmla="*/ 1565491 h 1565491"/>
              <a:gd name="connsiteX1" fmla="*/ 526312 w 6670682"/>
              <a:gd name="connsiteY1" fmla="*/ 1565491 h 1565491"/>
              <a:gd name="connsiteX2" fmla="*/ 5419344 w 6670682"/>
              <a:gd name="connsiteY2" fmla="*/ 1565491 h 1565491"/>
              <a:gd name="connsiteX3" fmla="*/ 5945656 w 6670682"/>
              <a:gd name="connsiteY3" fmla="*/ 1565491 h 1565491"/>
              <a:gd name="connsiteX4" fmla="*/ 6670682 w 6670682"/>
              <a:gd name="connsiteY4" fmla="*/ 0 h 1565491"/>
              <a:gd name="connsiteX5" fmla="*/ 6144370 w 6670682"/>
              <a:gd name="connsiteY5" fmla="*/ 0 h 1565491"/>
              <a:gd name="connsiteX6" fmla="*/ 526312 w 6670682"/>
              <a:gd name="connsiteY6" fmla="*/ 0 h 1565491"/>
              <a:gd name="connsiteX7" fmla="*/ 0 w 6670682"/>
              <a:gd name="connsiteY7" fmla="*/ 0 h 156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70682" h="1565491">
                <a:moveTo>
                  <a:pt x="0" y="1565491"/>
                </a:moveTo>
                <a:lnTo>
                  <a:pt x="526312" y="1565491"/>
                </a:lnTo>
                <a:lnTo>
                  <a:pt x="5419344" y="1565491"/>
                </a:lnTo>
                <a:lnTo>
                  <a:pt x="5945656" y="1565491"/>
                </a:lnTo>
                <a:lnTo>
                  <a:pt x="6670682" y="0"/>
                </a:lnTo>
                <a:lnTo>
                  <a:pt x="6144370" y="0"/>
                </a:lnTo>
                <a:lnTo>
                  <a:pt x="526312" y="0"/>
                </a:lnTo>
                <a:lnTo>
                  <a:pt x="0" y="0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CF7656E-B815-7D44-95F5-461DD4ADD5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3916514"/>
              </p:ext>
            </p:extLst>
          </p:nvPr>
        </p:nvGraphicFramePr>
        <p:xfrm>
          <a:off x="4931580" y="816144"/>
          <a:ext cx="3583770" cy="2611297"/>
        </p:xfrm>
        <a:graphic>
          <a:graphicData uri="http://schemas.openxmlformats.org/drawingml/2006/table">
            <a:tbl>
              <a:tblPr firstRow="1" bandRow="1">
                <a:noFill/>
                <a:tableStyleId>{5940675A-B579-460E-94D1-54222C63F5DA}</a:tableStyleId>
              </a:tblPr>
              <a:tblGrid>
                <a:gridCol w="1899449">
                  <a:extLst>
                    <a:ext uri="{9D8B030D-6E8A-4147-A177-3AD203B41FA5}">
                      <a16:colId xmlns:a16="http://schemas.microsoft.com/office/drawing/2014/main" val="2059574734"/>
                    </a:ext>
                  </a:extLst>
                </a:gridCol>
                <a:gridCol w="1684321">
                  <a:extLst>
                    <a:ext uri="{9D8B030D-6E8A-4147-A177-3AD203B41FA5}">
                      <a16:colId xmlns:a16="http://schemas.microsoft.com/office/drawing/2014/main" val="2450339447"/>
                    </a:ext>
                  </a:extLst>
                </a:gridCol>
              </a:tblGrid>
              <a:tr h="798745">
                <a:tc>
                  <a:txBody>
                    <a:bodyPr/>
                    <a:lstStyle/>
                    <a:p>
                      <a:r>
                        <a:rPr lang="en-US" sz="19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Regression Algorithms</a:t>
                      </a:r>
                    </a:p>
                  </a:txBody>
                  <a:tcPr marL="195504" marR="146628" marT="97752" marB="97752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9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R-Squared Adjusted</a:t>
                      </a:r>
                    </a:p>
                  </a:txBody>
                  <a:tcPr marL="195504" marR="146628" marT="97752" marB="97752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1063038"/>
                  </a:ext>
                </a:extLst>
              </a:tr>
              <a:tr h="453138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Linear Regression</a:t>
                      </a:r>
                    </a:p>
                  </a:txBody>
                  <a:tcPr marL="195504" marR="146628" marT="97752" marB="97752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.789</a:t>
                      </a:r>
                    </a:p>
                  </a:txBody>
                  <a:tcPr marL="195504" marR="146628" marT="97752" marB="97752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1836587"/>
                  </a:ext>
                </a:extLst>
              </a:tr>
              <a:tr h="453138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SVM</a:t>
                      </a:r>
                    </a:p>
                  </a:txBody>
                  <a:tcPr marL="195504" marR="146628" marT="97752" marB="97752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.849</a:t>
                      </a:r>
                    </a:p>
                  </a:txBody>
                  <a:tcPr marL="195504" marR="146628" marT="97752" marB="97752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6345211"/>
                  </a:ext>
                </a:extLst>
              </a:tr>
              <a:tr h="453138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Random Forest</a:t>
                      </a:r>
                    </a:p>
                  </a:txBody>
                  <a:tcPr marL="195504" marR="146628" marT="97752" marB="97752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.874</a:t>
                      </a:r>
                    </a:p>
                  </a:txBody>
                  <a:tcPr marL="195504" marR="146628" marT="97752" marB="97752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5168577"/>
                  </a:ext>
                </a:extLst>
              </a:tr>
              <a:tr h="453138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Gradient Boosting</a:t>
                      </a:r>
                    </a:p>
                  </a:txBody>
                  <a:tcPr marL="195504" marR="146628" marT="97752" marB="97752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.884</a:t>
                      </a:r>
                    </a:p>
                  </a:txBody>
                  <a:tcPr marL="195504" marR="146628" marT="97752" marB="97752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rgbClr val="C7C6C1"/>
                      </a:solidFill>
                      <a:prstDash val="solid"/>
                    </a:lnT>
                    <a:lnB w="9525" cap="flat" cmpd="sng" algn="ctr">
                      <a:solidFill>
                        <a:srgbClr val="C7C6C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56691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05;p18"/>
          <p:cNvSpPr txBox="1"/>
          <p:nvPr/>
        </p:nvSpPr>
        <p:spPr>
          <a:xfrm>
            <a:off x="609599" y="228599"/>
            <a:ext cx="7023002" cy="404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30200">
              <a:lnSpc>
                <a:spcPct val="115000"/>
              </a:lnSpc>
              <a:buClr>
                <a:srgbClr val="121212"/>
              </a:buClr>
              <a:buSzPts val="1600"/>
              <a:buFont typeface="Arial"/>
              <a:buChar char="●"/>
              <a:defRPr sz="1600" b="1">
                <a:solidFill>
                  <a:srgbClr val="121212"/>
                </a:solidFill>
              </a:defRPr>
            </a:pPr>
            <a:r>
              <a:t>Feature importance hierarchy:</a:t>
            </a:r>
            <a:r>
              <a:rPr sz="1400" b="0"/>
              <a:t>	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64F6E0A-A158-C648-B45A-EFEBA25882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667" y="800100"/>
            <a:ext cx="7048500" cy="354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0" name="Google Shape;106;p18"/>
          <p:cNvGrpSpPr/>
          <p:nvPr/>
        </p:nvGrpSpPr>
        <p:grpSpPr>
          <a:xfrm>
            <a:off x="5354084" y="960579"/>
            <a:ext cx="4157330" cy="1795287"/>
            <a:chOff x="0" y="-403886"/>
            <a:chExt cx="4157330" cy="1795286"/>
          </a:xfrm>
        </p:grpSpPr>
        <p:sp>
          <p:nvSpPr>
            <p:cNvPr id="158" name="Rectangle"/>
            <p:cNvSpPr/>
            <p:nvPr/>
          </p:nvSpPr>
          <p:spPr>
            <a:xfrm>
              <a:off x="0" y="0"/>
              <a:ext cx="3657600" cy="1391400"/>
            </a:xfrm>
            <a:prstGeom prst="rect">
              <a:avLst/>
            </a:prstGeom>
            <a:noFill/>
            <a:ln w="19050" cap="flat">
              <a:solidFill>
                <a:srgbClr val="4A86E8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lnSpc>
                  <a:spcPct val="115000"/>
                </a:lnSpc>
              </a:pPr>
              <a:endParaRPr/>
            </a:p>
          </p:txBody>
        </p:sp>
        <p:sp>
          <p:nvSpPr>
            <p:cNvPr id="159" name="High hierarchy feature key words:…"/>
            <p:cNvSpPr txBox="1"/>
            <p:nvPr/>
          </p:nvSpPr>
          <p:spPr>
            <a:xfrm>
              <a:off x="499730" y="-403886"/>
              <a:ext cx="3657600" cy="17586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91424" tIns="91424" rIns="91424" bIns="91424" numCol="1" anchor="t">
              <a:spAutoFit/>
            </a:bodyPr>
            <a:lstStyle/>
            <a:p>
              <a:pPr>
                <a:lnSpc>
                  <a:spcPct val="115000"/>
                </a:lnSpc>
                <a:defRPr b="1">
                  <a:solidFill>
                    <a:srgbClr val="121212"/>
                  </a:solidFill>
                </a:defRPr>
              </a:pPr>
              <a:r>
                <a:rPr lang="en-US" dirty="0"/>
                <a:t>Strongest Independent Features</a:t>
              </a:r>
              <a:endParaRPr b="0" dirty="0"/>
            </a:p>
            <a:p>
              <a:pPr marL="457200" indent="-317500">
                <a:lnSpc>
                  <a:spcPct val="115000"/>
                </a:lnSpc>
                <a:buClr>
                  <a:srgbClr val="121212"/>
                </a:buClr>
                <a:buSzPts val="1400"/>
                <a:buFont typeface="Arial"/>
                <a:buChar char="❖"/>
                <a:defRPr>
                  <a:solidFill>
                    <a:srgbClr val="121212"/>
                  </a:solidFill>
                </a:defRPr>
              </a:pPr>
              <a:r>
                <a:rPr dirty="0"/>
                <a:t>Quality </a:t>
              </a:r>
            </a:p>
            <a:p>
              <a:pPr marL="457200" indent="-317500">
                <a:lnSpc>
                  <a:spcPct val="115000"/>
                </a:lnSpc>
                <a:buClr>
                  <a:srgbClr val="121212"/>
                </a:buClr>
                <a:buSzPts val="1400"/>
                <a:buFont typeface="Arial"/>
                <a:buChar char="❖"/>
                <a:defRPr>
                  <a:solidFill>
                    <a:srgbClr val="121212"/>
                  </a:solidFill>
                </a:defRPr>
              </a:pPr>
              <a:r>
                <a:rPr lang="en-US" dirty="0"/>
                <a:t>Ground Living Area</a:t>
              </a:r>
              <a:r>
                <a:rPr dirty="0"/>
                <a:t> </a:t>
              </a:r>
            </a:p>
            <a:p>
              <a:pPr marL="457200" indent="-317500">
                <a:lnSpc>
                  <a:spcPct val="115000"/>
                </a:lnSpc>
                <a:buClr>
                  <a:srgbClr val="121212"/>
                </a:buClr>
                <a:buSzPts val="1400"/>
                <a:buFont typeface="Arial"/>
                <a:buChar char="❖"/>
                <a:defRPr>
                  <a:solidFill>
                    <a:srgbClr val="121212"/>
                  </a:solidFill>
                </a:defRPr>
              </a:pPr>
              <a:r>
                <a:rPr lang="en-US" dirty="0"/>
                <a:t>Garage Area</a:t>
              </a:r>
              <a:r>
                <a:rPr dirty="0"/>
                <a:t> </a:t>
              </a:r>
            </a:p>
            <a:p>
              <a:pPr marL="457200" indent="-317500">
                <a:lnSpc>
                  <a:spcPct val="115000"/>
                </a:lnSpc>
                <a:buClr>
                  <a:srgbClr val="121212"/>
                </a:buClr>
                <a:buSzPts val="1400"/>
                <a:buFont typeface="Arial"/>
                <a:buChar char="❖"/>
                <a:defRPr>
                  <a:solidFill>
                    <a:srgbClr val="121212"/>
                  </a:solidFill>
                </a:defRPr>
              </a:pPr>
              <a:r>
                <a:rPr lang="en-US" dirty="0"/>
                <a:t>Total Basement </a:t>
              </a:r>
              <a:r>
                <a:rPr lang="en-US" dirty="0" err="1"/>
                <a:t>Sqft</a:t>
              </a:r>
              <a:endParaRPr dirty="0"/>
            </a:p>
          </p:txBody>
        </p:sp>
      </p:grpSp>
      <p:grpSp>
        <p:nvGrpSpPr>
          <p:cNvPr id="163" name="Google Shape;107;p18"/>
          <p:cNvGrpSpPr/>
          <p:nvPr/>
        </p:nvGrpSpPr>
        <p:grpSpPr>
          <a:xfrm>
            <a:off x="4723443" y="2743968"/>
            <a:ext cx="3689347" cy="1929763"/>
            <a:chOff x="4872" y="-119978"/>
            <a:chExt cx="3689347" cy="2092852"/>
          </a:xfrm>
        </p:grpSpPr>
        <p:sp>
          <p:nvSpPr>
            <p:cNvPr id="161" name="Rectangle"/>
            <p:cNvSpPr/>
            <p:nvPr/>
          </p:nvSpPr>
          <p:spPr>
            <a:xfrm>
              <a:off x="4872" y="251174"/>
              <a:ext cx="3657600" cy="1721700"/>
            </a:xfrm>
            <a:prstGeom prst="rect">
              <a:avLst/>
            </a:prstGeom>
            <a:noFill/>
            <a:ln w="19050" cap="flat">
              <a:solidFill>
                <a:srgbClr val="4A86E8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lnSpc>
                  <a:spcPct val="115000"/>
                </a:lnSpc>
                <a:defRPr>
                  <a:solidFill>
                    <a:srgbClr val="121212"/>
                  </a:solidFill>
                </a:defRPr>
              </a:pPr>
              <a:endParaRPr/>
            </a:p>
          </p:txBody>
        </p:sp>
        <p:sp>
          <p:nvSpPr>
            <p:cNvPr id="162" name="Low hierarchy feature key words:…"/>
            <p:cNvSpPr txBox="1"/>
            <p:nvPr/>
          </p:nvSpPr>
          <p:spPr>
            <a:xfrm>
              <a:off x="36619" y="-119978"/>
              <a:ext cx="3657600" cy="17586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91424" tIns="91424" rIns="91424" bIns="91424" numCol="1" anchor="t">
              <a:spAutoFit/>
            </a:bodyPr>
            <a:lstStyle/>
            <a:p>
              <a:pPr>
                <a:lnSpc>
                  <a:spcPct val="115000"/>
                </a:lnSpc>
                <a:defRPr b="1">
                  <a:solidFill>
                    <a:srgbClr val="121212"/>
                  </a:solidFill>
                </a:defRPr>
              </a:pPr>
              <a:r>
                <a:rPr lang="en-US" dirty="0"/>
                <a:t>Weakest Independent Features</a:t>
              </a:r>
              <a:endParaRPr b="0" dirty="0"/>
            </a:p>
            <a:p>
              <a:pPr marL="457200" indent="-317500">
                <a:lnSpc>
                  <a:spcPct val="115000"/>
                </a:lnSpc>
                <a:buClr>
                  <a:srgbClr val="121212"/>
                </a:buClr>
                <a:buSzPts val="1400"/>
                <a:buFont typeface="Arial"/>
                <a:buChar char="❖"/>
                <a:defRPr>
                  <a:solidFill>
                    <a:srgbClr val="121212"/>
                  </a:solidFill>
                </a:defRPr>
              </a:pPr>
              <a:r>
                <a:rPr lang="en-US" dirty="0"/>
                <a:t>Pool Area</a:t>
              </a:r>
              <a:endParaRPr dirty="0"/>
            </a:p>
            <a:p>
              <a:pPr marL="457200" indent="-317500">
                <a:lnSpc>
                  <a:spcPct val="115000"/>
                </a:lnSpc>
                <a:buClr>
                  <a:srgbClr val="121212"/>
                </a:buClr>
                <a:buSzPts val="1400"/>
                <a:buFont typeface="Arial"/>
                <a:buChar char="❖"/>
                <a:defRPr>
                  <a:solidFill>
                    <a:srgbClr val="121212"/>
                  </a:solidFill>
                </a:defRPr>
              </a:pPr>
              <a:r>
                <a:rPr lang="en-US" dirty="0"/>
                <a:t>Month Sold</a:t>
              </a:r>
              <a:endParaRPr dirty="0"/>
            </a:p>
            <a:p>
              <a:pPr marL="457200" indent="-317500">
                <a:lnSpc>
                  <a:spcPct val="115000"/>
                </a:lnSpc>
                <a:buClr>
                  <a:srgbClr val="121212"/>
                </a:buClr>
                <a:buSzPts val="1400"/>
                <a:buFont typeface="Arial"/>
                <a:buChar char="❖"/>
                <a:defRPr>
                  <a:solidFill>
                    <a:srgbClr val="121212"/>
                  </a:solidFill>
                </a:defRPr>
              </a:pPr>
              <a:r>
                <a:rPr lang="en-US" dirty="0"/>
                <a:t>Year Sold</a:t>
              </a:r>
              <a:endParaRPr dirty="0"/>
            </a:p>
            <a:p>
              <a:pPr marL="457200" indent="-317500">
                <a:lnSpc>
                  <a:spcPct val="115000"/>
                </a:lnSpc>
                <a:buClr>
                  <a:srgbClr val="121212"/>
                </a:buClr>
                <a:buSzPts val="1400"/>
                <a:buFont typeface="Arial"/>
                <a:buChar char="❖"/>
                <a:defRPr>
                  <a:solidFill>
                    <a:srgbClr val="121212"/>
                  </a:solidFill>
                </a:defRPr>
              </a:pPr>
              <a:r>
                <a:rPr lang="en-US" dirty="0"/>
                <a:t>Overall</a:t>
              </a:r>
              <a:r>
                <a:rPr dirty="0"/>
                <a:t> condition</a:t>
              </a:r>
              <a:endParaRPr lang="en-US" dirty="0"/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ctangle 19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97661" y="210280"/>
            <a:ext cx="8579095" cy="138319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Google Shape;112;p19"/>
          <p:cNvSpPr txBox="1">
            <a:spLocks noGrp="1"/>
          </p:cNvSpPr>
          <p:nvPr>
            <p:ph type="title"/>
          </p:nvPr>
        </p:nvSpPr>
        <p:spPr>
          <a:xfrm>
            <a:off x="409763" y="325158"/>
            <a:ext cx="8354890" cy="6978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defTabSz="877823">
              <a:defRPr sz="2688" b="1"/>
            </a:lvl1pPr>
          </a:lstStyle>
          <a:p>
            <a:pPr algn="ctr" defTabSz="914400"/>
            <a:r>
              <a:rPr lang="en-US" sz="4100">
                <a:solidFill>
                  <a:srgbClr val="FFFFFF"/>
                </a:solidFill>
              </a:rPr>
              <a:t>Price Check</a:t>
            </a:r>
          </a:p>
        </p:txBody>
      </p:sp>
      <p:sp>
        <p:nvSpPr>
          <p:cNvPr id="166" name="Google Shape;113;p19"/>
          <p:cNvSpPr txBox="1">
            <a:spLocks noGrp="1"/>
          </p:cNvSpPr>
          <p:nvPr>
            <p:ph type="body" idx="1"/>
          </p:nvPr>
        </p:nvSpPr>
        <p:spPr>
          <a:xfrm>
            <a:off x="1158208" y="1234292"/>
            <a:ext cx="6858000" cy="315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indent="0" algn="ctr" defTabSz="914400">
              <a:spcBef>
                <a:spcPts val="1000"/>
              </a:spcBef>
              <a:buClr>
                <a:srgbClr val="121212"/>
              </a:buClr>
              <a:buNone/>
              <a:defRPr sz="1600" b="1">
                <a:solidFill>
                  <a:srgbClr val="121212"/>
                </a:solidFill>
              </a:defRPr>
            </a:pPr>
            <a:r>
              <a:rPr lang="en-US" sz="1500">
                <a:solidFill>
                  <a:srgbClr val="E7E6E6"/>
                </a:solidFill>
              </a:rPr>
              <a:t>We see a slight decrease in the mean house price of houses sold in 2010</a:t>
            </a:r>
          </a:p>
        </p:txBody>
      </p: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672558" y="1141719"/>
            <a:ext cx="58293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>
            <a:extLst>
              <a:ext uri="{FF2B5EF4-FFF2-40B4-BE49-F238E27FC236}">
                <a16:creationId xmlns:a16="http://schemas.microsoft.com/office/drawing/2014/main" id="{83A2976A-29EF-1942-87AB-CFA327D88C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" r="-1" b="8679"/>
          <a:stretch/>
        </p:blipFill>
        <p:spPr bwMode="auto">
          <a:xfrm>
            <a:off x="267091" y="1820113"/>
            <a:ext cx="4055106" cy="2998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87208" y="1947627"/>
            <a:ext cx="0" cy="27432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C036532E-F65E-3B4B-A13D-5A9DFC17FC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9" r="4626" b="3"/>
          <a:stretch/>
        </p:blipFill>
        <p:spPr bwMode="auto">
          <a:xfrm>
            <a:off x="4854104" y="1820113"/>
            <a:ext cx="4051337" cy="2998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6" name="Rectangle 109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7" name="Freeform: Shape 111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41754" cy="51435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4" name="Freeform: Shape 113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34896" cy="51435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8" name="Google Shape;118;p20"/>
          <p:cNvSpPr txBox="1">
            <a:spLocks noGrp="1"/>
          </p:cNvSpPr>
          <p:nvPr>
            <p:ph type="title"/>
          </p:nvPr>
        </p:nvSpPr>
        <p:spPr>
          <a:xfrm>
            <a:off x="278320" y="870966"/>
            <a:ext cx="2578608" cy="8435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defTabSz="877823">
              <a:defRPr sz="2688" b="1"/>
            </a:lvl1pPr>
          </a:lstStyle>
          <a:p>
            <a:pPr defTabSz="914400"/>
            <a:r>
              <a:rPr lang="en-US" sz="2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Time series view: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96919" y="454343"/>
            <a:ext cx="54864" cy="411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183" y="1832610"/>
            <a:ext cx="2503170" cy="13716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9" name="Google Shape;119;p20"/>
          <p:cNvSpPr txBox="1">
            <a:spLocks noGrp="1"/>
          </p:cNvSpPr>
          <p:nvPr>
            <p:ph type="body" idx="1"/>
          </p:nvPr>
        </p:nvSpPr>
        <p:spPr>
          <a:xfrm>
            <a:off x="278320" y="2038540"/>
            <a:ext cx="2579180" cy="24054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defTabSz="914400">
              <a:buClr>
                <a:srgbClr val="121212"/>
              </a:buClr>
              <a:defRPr sz="1200">
                <a:solidFill>
                  <a:srgbClr val="121212"/>
                </a:solidFill>
              </a:defRPr>
            </a:pPr>
            <a:r>
              <a:rPr lang="en-US" sz="1300"/>
              <a:t>Age of house and Sale Price correlation over time.</a:t>
            </a:r>
          </a:p>
          <a:p>
            <a:pPr marL="0" indent="-228600" defTabSz="914400">
              <a:defRPr sz="1200">
                <a:solidFill>
                  <a:srgbClr val="121212"/>
                </a:solidFill>
              </a:defRPr>
            </a:pPr>
            <a:r>
              <a:rPr lang="en-US" sz="1300"/>
              <a:t>We see in green the sales price of each house that was built in that year. We see in red, the age of the house before being sold.</a:t>
            </a:r>
          </a:p>
          <a:p>
            <a:pPr indent="-228600" defTabSz="914400">
              <a:buClr>
                <a:srgbClr val="121212"/>
              </a:buClr>
              <a:defRPr sz="1200">
                <a:solidFill>
                  <a:srgbClr val="121212"/>
                </a:solidFill>
              </a:defRPr>
            </a:pPr>
            <a:r>
              <a:rPr lang="en-US" sz="1300"/>
              <a:t>We see a negative correlation along time between the two.</a:t>
            </a:r>
          </a:p>
        </p:txBody>
      </p:sp>
      <p:pic>
        <p:nvPicPr>
          <p:cNvPr id="2" name="Picture 1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57F67520-A4B0-0142-B071-F7FFCC6921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4225" y="1081236"/>
            <a:ext cx="5191455" cy="306295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411</Words>
  <Application>Microsoft Macintosh PowerPoint</Application>
  <PresentationFormat>On-screen Show (16:9)</PresentationFormat>
  <Paragraphs>84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House Price Prediction</vt:lpstr>
      <vt:lpstr>Overview</vt:lpstr>
      <vt:lpstr>House Price Prediction is essential for Realtors, Real Estate Investors and Homeowners</vt:lpstr>
      <vt:lpstr>Solutions</vt:lpstr>
      <vt:lpstr>Solutions (Cont.)</vt:lpstr>
      <vt:lpstr>Results</vt:lpstr>
      <vt:lpstr>PowerPoint Presentation</vt:lpstr>
      <vt:lpstr>Price Check</vt:lpstr>
      <vt:lpstr>Time series view:</vt:lpstr>
      <vt:lpstr>Solutions:</vt:lpstr>
      <vt:lpstr>Recommendations and Future Work 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House Price Prediction</dc:title>
  <dc:creator>Sonalkar, Neil</dc:creator>
  <cp:lastModifiedBy>Sonalkar, Neil</cp:lastModifiedBy>
  <cp:revision>1</cp:revision>
  <dcterms:created xsi:type="dcterms:W3CDTF">2020-02-14T03:40:34Z</dcterms:created>
  <dcterms:modified xsi:type="dcterms:W3CDTF">2020-02-14T03:42:01Z</dcterms:modified>
</cp:coreProperties>
</file>